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6" r:id="rId5"/>
    <p:sldId id="261" r:id="rId6"/>
    <p:sldId id="264" r:id="rId7"/>
    <p:sldId id="265" r:id="rId8"/>
    <p:sldId id="263" r:id="rId9"/>
    <p:sldId id="266" r:id="rId10"/>
    <p:sldId id="267" r:id="rId11"/>
    <p:sldId id="259" r:id="rId1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FD8731-BBE6-48A0-88F7-818F2E729FD3}" v="234" dt="2020-02-02T12:42:30.120"/>
    <p1510:client id="{1C3A442B-C7BF-4D8F-9F96-8A8C34C30425}" v="3" dt="2020-08-24T09:00:52.0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34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26" y="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A0E1FB-FA4A-40DC-AF0A-CAAADD777B3B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DD1C6C4B-E0CB-49B2-BC2C-424599F670F4}">
      <dgm:prSet phldrT="[Tekst]"/>
      <dgm:spPr>
        <a:solidFill>
          <a:srgbClr val="FF0000"/>
        </a:solidFill>
        <a:effectLst/>
      </dgm:spPr>
      <dgm:t>
        <a:bodyPr/>
        <a:lstStyle/>
        <a:p>
          <a:pPr algn="ctr"/>
          <a:r>
            <a:rPr lang="nb-NO" dirty="0"/>
            <a:t>Årsmøte</a:t>
          </a:r>
        </a:p>
      </dgm:t>
    </dgm:pt>
    <dgm:pt modelId="{B4217413-775A-489A-A584-3B5F6A96F75A}" type="parTrans" cxnId="{C6C3D126-1FF3-4805-A736-B43E2C5C7D4A}">
      <dgm:prSet/>
      <dgm:spPr/>
      <dgm:t>
        <a:bodyPr/>
        <a:lstStyle/>
        <a:p>
          <a:pPr algn="ctr"/>
          <a:endParaRPr lang="nb-NO"/>
        </a:p>
      </dgm:t>
    </dgm:pt>
    <dgm:pt modelId="{4CFCE84D-DE2A-472F-8C7F-9866B8811CC4}" type="sibTrans" cxnId="{C6C3D126-1FF3-4805-A736-B43E2C5C7D4A}">
      <dgm:prSet/>
      <dgm:spPr>
        <a:ln>
          <a:solidFill>
            <a:schemeClr val="bg1"/>
          </a:solidFill>
        </a:ln>
      </dgm:spPr>
      <dgm:t>
        <a:bodyPr/>
        <a:lstStyle/>
        <a:p>
          <a:endParaRPr lang="nb-NO"/>
        </a:p>
      </dgm:t>
    </dgm:pt>
    <dgm:pt modelId="{CB81E97C-AC92-4880-9545-EC4DA08EEECD}">
      <dgm:prSet/>
      <dgm:spPr>
        <a:solidFill>
          <a:srgbClr val="FF0000"/>
        </a:solidFill>
      </dgm:spPr>
      <dgm:t>
        <a:bodyPr/>
        <a:lstStyle/>
        <a:p>
          <a:pPr algn="ctr"/>
          <a:r>
            <a:rPr lang="nb-NO" dirty="0"/>
            <a:t>Hovedstyret</a:t>
          </a:r>
        </a:p>
      </dgm:t>
    </dgm:pt>
    <dgm:pt modelId="{585BBF2C-23B0-4362-8D48-555B6CD17116}" type="parTrans" cxnId="{202CD7AA-374F-4C34-B3E1-EEF9A4E377F6}">
      <dgm:prSet>
        <dgm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dgm:style>
      </dgm:prSet>
      <dgm:spPr>
        <a:ln w="28575"/>
      </dgm:spPr>
      <dgm:t>
        <a:bodyPr/>
        <a:lstStyle/>
        <a:p>
          <a:pPr algn="ctr"/>
          <a:endParaRPr lang="nb-NO"/>
        </a:p>
      </dgm:t>
    </dgm:pt>
    <dgm:pt modelId="{A8FF0BDD-B0F0-4FB8-8376-3C5556C40E2E}" type="sibTrans" cxnId="{202CD7AA-374F-4C34-B3E1-EEF9A4E377F6}">
      <dgm:prSet custT="1"/>
      <dgm:spPr>
        <a:ln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4D185FFE-C7CB-4EB3-B8B1-D31599771F70}" type="asst">
      <dgm:prSet/>
      <dgm:spPr>
        <a:solidFill>
          <a:srgbClr val="FF0000"/>
        </a:solidFill>
      </dgm:spPr>
      <dgm:t>
        <a:bodyPr/>
        <a:lstStyle/>
        <a:p>
          <a:pPr algn="ctr"/>
          <a:r>
            <a:rPr lang="nb-NO" dirty="0"/>
            <a:t>Valgkomite</a:t>
          </a:r>
        </a:p>
      </dgm:t>
    </dgm:pt>
    <dgm:pt modelId="{BB98ECA7-0F2F-4888-94FE-5D0504A189F1}" type="parTrans" cxnId="{34159E0B-AD30-4D2A-96F0-A47F3863E579}">
      <dgm:prSet>
        <dgm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dgm:style>
      </dgm:prSet>
      <dgm:spPr>
        <a:ln w="28575"/>
      </dgm:spPr>
      <dgm:t>
        <a:bodyPr/>
        <a:lstStyle/>
        <a:p>
          <a:pPr algn="ctr"/>
          <a:endParaRPr lang="nb-NO"/>
        </a:p>
      </dgm:t>
    </dgm:pt>
    <dgm:pt modelId="{A4CE18EE-671A-4973-94A1-81651F2D3652}" type="sibTrans" cxnId="{34159E0B-AD30-4D2A-96F0-A47F3863E579}">
      <dgm:prSet/>
      <dgm:spPr>
        <a:ln>
          <a:solidFill>
            <a:schemeClr val="bg1"/>
          </a:solidFill>
        </a:ln>
      </dgm:spPr>
      <dgm:t>
        <a:bodyPr/>
        <a:lstStyle/>
        <a:p>
          <a:endParaRPr lang="nb-NO"/>
        </a:p>
      </dgm:t>
    </dgm:pt>
    <dgm:pt modelId="{8087A8E3-B08C-466B-A7B7-4E321ACFE668}" type="asst">
      <dgm:prSet/>
      <dgm:spPr>
        <a:solidFill>
          <a:srgbClr val="FF0000"/>
        </a:solidFill>
      </dgm:spPr>
      <dgm:t>
        <a:bodyPr/>
        <a:lstStyle/>
        <a:p>
          <a:pPr algn="ctr"/>
          <a:r>
            <a:rPr lang="nb-NO" dirty="0"/>
            <a:t>Revisor</a:t>
          </a:r>
        </a:p>
      </dgm:t>
    </dgm:pt>
    <dgm:pt modelId="{D534103F-D3BD-4579-A3AB-6619E77AEFE9}" type="parTrans" cxnId="{A8E3C906-5E20-43DA-AFFD-F9FD43E1048D}">
      <dgm:prSet>
        <dgm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dgm:style>
      </dgm:prSet>
      <dgm:spPr>
        <a:ln w="28575"/>
      </dgm:spPr>
      <dgm:t>
        <a:bodyPr/>
        <a:lstStyle/>
        <a:p>
          <a:pPr algn="ctr"/>
          <a:endParaRPr lang="nb-NO"/>
        </a:p>
      </dgm:t>
    </dgm:pt>
    <dgm:pt modelId="{EF276B36-2B7B-4F6C-B001-9B366AAA2A4D}" type="sibTrans" cxnId="{A8E3C906-5E20-43DA-AFFD-F9FD43E1048D}">
      <dgm:prSet/>
      <dgm:spPr>
        <a:ln>
          <a:solidFill>
            <a:schemeClr val="bg1"/>
          </a:solidFill>
        </a:ln>
      </dgm:spPr>
      <dgm:t>
        <a:bodyPr/>
        <a:lstStyle/>
        <a:p>
          <a:endParaRPr lang="nb-NO"/>
        </a:p>
      </dgm:t>
    </dgm:pt>
    <dgm:pt modelId="{F0556053-99FB-45D4-B1FD-7531723F1B04}">
      <dgm:prSet/>
      <dgm:spPr>
        <a:solidFill>
          <a:srgbClr val="FF0000"/>
        </a:solidFill>
      </dgm:spPr>
      <dgm:t>
        <a:bodyPr/>
        <a:lstStyle/>
        <a:p>
          <a:pPr algn="ctr"/>
          <a:r>
            <a:rPr lang="nb-NO" dirty="0"/>
            <a:t>Økonomiansvarlig</a:t>
          </a:r>
        </a:p>
      </dgm:t>
    </dgm:pt>
    <dgm:pt modelId="{AAC83F59-0A2A-4D04-8B98-9F6544D4A847}" type="parTrans" cxnId="{0E182B26-EDCE-451E-81BC-C74BDD29359E}">
      <dgm:prSet>
        <dgm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dgm:style>
      </dgm:prSet>
      <dgm:spPr>
        <a:ln w="28575"/>
      </dgm:spPr>
      <dgm:t>
        <a:bodyPr/>
        <a:lstStyle/>
        <a:p>
          <a:pPr algn="ctr"/>
          <a:endParaRPr lang="nb-NO"/>
        </a:p>
      </dgm:t>
    </dgm:pt>
    <dgm:pt modelId="{2279C4AB-F1AB-407D-BE5A-41A84B75FF72}" type="sibTrans" cxnId="{0E182B26-EDCE-451E-81BC-C74BDD29359E}">
      <dgm:prSet custT="1"/>
      <dgm:spPr>
        <a:ln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72E5F5A1-F74E-4A92-B6C8-F853148F816D}">
      <dgm:prSet/>
      <dgm:spPr>
        <a:solidFill>
          <a:srgbClr val="FF0000"/>
        </a:solidFill>
      </dgm:spPr>
      <dgm:t>
        <a:bodyPr/>
        <a:lstStyle/>
        <a:p>
          <a:pPr algn="ctr"/>
          <a:r>
            <a:rPr lang="nb-NO" dirty="0"/>
            <a:t>Fotballstyret</a:t>
          </a:r>
        </a:p>
      </dgm:t>
    </dgm:pt>
    <dgm:pt modelId="{DD7E1861-A8AF-4382-893F-0803E4377411}" type="parTrans" cxnId="{C8E44F9D-BD00-4261-9FDE-4E894ED4F1FD}">
      <dgm:prSet/>
      <dgm:spPr>
        <a:ln w="28575"/>
      </dgm:spPr>
      <dgm:t>
        <a:bodyPr/>
        <a:lstStyle/>
        <a:p>
          <a:pPr algn="ctr"/>
          <a:endParaRPr lang="nb-NO"/>
        </a:p>
      </dgm:t>
    </dgm:pt>
    <dgm:pt modelId="{BC800626-956A-4FB2-AF87-D762137ABCA1}" type="sibTrans" cxnId="{C8E44F9D-BD00-4261-9FDE-4E894ED4F1FD}">
      <dgm:prSet custT="1"/>
      <dgm:spPr>
        <a:ln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BDEEB5A6-49F8-4CC2-96DC-DB56E934FDE4}">
      <dgm:prSet/>
      <dgm:spPr>
        <a:solidFill>
          <a:srgbClr val="FF0000"/>
        </a:solidFill>
      </dgm:spPr>
      <dgm:t>
        <a:bodyPr/>
        <a:lstStyle/>
        <a:p>
          <a:pPr algn="ctr"/>
          <a:r>
            <a:rPr lang="nb-NO" dirty="0"/>
            <a:t>Håndballstyret</a:t>
          </a:r>
        </a:p>
      </dgm:t>
    </dgm:pt>
    <dgm:pt modelId="{E53DAFC2-49CD-4F74-8ACC-E0AD866F9C9F}" type="parTrans" cxnId="{B1151910-6478-4677-B5FF-E4541B53E715}">
      <dgm:prSet/>
      <dgm:spPr>
        <a:ln w="28575">
          <a:solidFill>
            <a:schemeClr val="tx1"/>
          </a:solidFill>
        </a:ln>
      </dgm:spPr>
      <dgm:t>
        <a:bodyPr/>
        <a:lstStyle/>
        <a:p>
          <a:pPr algn="ctr"/>
          <a:endParaRPr lang="nb-NO"/>
        </a:p>
      </dgm:t>
    </dgm:pt>
    <dgm:pt modelId="{E6DEBBD4-1A23-4B2C-90D0-2F726EEB02BD}" type="sibTrans" cxnId="{B1151910-6478-4677-B5FF-E4541B53E715}">
      <dgm:prSet custT="1"/>
      <dgm:spPr>
        <a:ln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679B9C63-8FAD-411B-A723-13B716984CF5}">
      <dgm:prSet/>
      <dgm:spPr>
        <a:solidFill>
          <a:srgbClr val="FF0000"/>
        </a:solidFill>
      </dgm:spPr>
      <dgm:t>
        <a:bodyPr/>
        <a:lstStyle/>
        <a:p>
          <a:pPr algn="ctr"/>
          <a:r>
            <a:rPr lang="nb-NO" dirty="0"/>
            <a:t>Daglig leder</a:t>
          </a:r>
        </a:p>
      </dgm:t>
    </dgm:pt>
    <dgm:pt modelId="{A5601578-D2F8-40B6-A0A0-3AD92CAF0BF0}" type="parTrans" cxnId="{2A683DB3-D0C0-4BBB-BF3B-C45335A3A3EC}">
      <dgm:prSet/>
      <dgm:spPr>
        <a:ln w="28575">
          <a:solidFill>
            <a:schemeClr val="tx1"/>
          </a:solidFill>
        </a:ln>
      </dgm:spPr>
      <dgm:t>
        <a:bodyPr/>
        <a:lstStyle/>
        <a:p>
          <a:pPr algn="ctr"/>
          <a:endParaRPr lang="nb-NO"/>
        </a:p>
      </dgm:t>
    </dgm:pt>
    <dgm:pt modelId="{E34D2326-01F9-4547-9125-8427BF377EF6}" type="sibTrans" cxnId="{2A683DB3-D0C0-4BBB-BF3B-C45335A3A3EC}">
      <dgm:prSet custT="1"/>
      <dgm:spPr>
        <a:ln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FC730825-C0F6-4996-8D33-0DC05181F6ED}">
      <dgm:prSet/>
      <dgm:spPr>
        <a:solidFill>
          <a:srgbClr val="FF0000"/>
        </a:solidFill>
      </dgm:spPr>
      <dgm:t>
        <a:bodyPr/>
        <a:lstStyle/>
        <a:p>
          <a:pPr algn="ctr"/>
          <a:r>
            <a:rPr lang="nb-NO" dirty="0"/>
            <a:t>Markedsansvarlig</a:t>
          </a:r>
        </a:p>
      </dgm:t>
    </dgm:pt>
    <dgm:pt modelId="{EE1266B0-AFF7-416E-BA34-DAB0FA744CA0}" type="parTrans" cxnId="{89F99CE1-B5AF-444C-9BDF-A4622079E489}">
      <dgm:prSet/>
      <dgm:spPr>
        <a:ln w="28575">
          <a:solidFill>
            <a:schemeClr val="tx1"/>
          </a:solidFill>
        </a:ln>
      </dgm:spPr>
      <dgm:t>
        <a:bodyPr/>
        <a:lstStyle/>
        <a:p>
          <a:pPr algn="ctr"/>
          <a:endParaRPr lang="nb-NO"/>
        </a:p>
      </dgm:t>
    </dgm:pt>
    <dgm:pt modelId="{602E2440-B22F-4FFB-81BF-2B9D37A7FCAC}" type="sibTrans" cxnId="{89F99CE1-B5AF-444C-9BDF-A4622079E489}">
      <dgm:prSet custT="1"/>
      <dgm:spPr>
        <a:ln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0F725595-4802-40CD-953D-0ABFDEA9A56E}">
      <dgm:prSet/>
      <dgm:spPr>
        <a:solidFill>
          <a:srgbClr val="FF0000"/>
        </a:solidFill>
      </dgm:spPr>
      <dgm:t>
        <a:bodyPr/>
        <a:lstStyle/>
        <a:p>
          <a:pPr algn="ctr"/>
          <a:r>
            <a:rPr lang="nb-NO" dirty="0"/>
            <a:t>FFO-ansvarlig Fotball</a:t>
          </a:r>
        </a:p>
      </dgm:t>
    </dgm:pt>
    <dgm:pt modelId="{9EF78C02-CF41-4470-8905-461A9BAD0D58}" type="parTrans" cxnId="{A61CF71A-9749-4C44-A64A-D50A9A139FA8}">
      <dgm:prSet/>
      <dgm:spPr>
        <a:ln w="28575">
          <a:solidFill>
            <a:schemeClr val="tx1"/>
          </a:solidFill>
        </a:ln>
      </dgm:spPr>
      <dgm:t>
        <a:bodyPr/>
        <a:lstStyle/>
        <a:p>
          <a:pPr algn="ctr"/>
          <a:endParaRPr lang="nb-NO"/>
        </a:p>
      </dgm:t>
    </dgm:pt>
    <dgm:pt modelId="{8958C80C-E8D0-4DD1-B0EC-53C616C3A4F5}" type="sibTrans" cxnId="{A61CF71A-9749-4C44-A64A-D50A9A139FA8}">
      <dgm:prSet custT="1"/>
      <dgm:spPr>
        <a:ln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96ACEF1B-BEB7-4898-9BD4-2D05642492F8}">
      <dgm:prSet/>
      <dgm:spPr>
        <a:solidFill>
          <a:srgbClr val="FF0000"/>
        </a:solidFill>
      </dgm:spPr>
      <dgm:t>
        <a:bodyPr/>
        <a:lstStyle/>
        <a:p>
          <a:pPr algn="ctr"/>
          <a:r>
            <a:rPr lang="nb-NO" dirty="0"/>
            <a:t>Administrasjon</a:t>
          </a:r>
        </a:p>
      </dgm:t>
    </dgm:pt>
    <dgm:pt modelId="{0C121D1F-7E73-48C3-BB2F-5D73C589644C}" type="parTrans" cxnId="{7CA1753A-4A46-4F76-8382-3F5D67B86073}">
      <dgm:prSet/>
      <dgm:spPr>
        <a:ln w="28575"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7DE96013-8932-43B6-92AE-120F82CA9E65}" type="sibTrans" cxnId="{7CA1753A-4A46-4F76-8382-3F5D67B86073}">
      <dgm:prSet/>
      <dgm:spPr>
        <a:ln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C004B5CC-671C-42E1-8AB6-7C2D5556BE7D}" type="pres">
      <dgm:prSet presAssocID="{ACA0E1FB-FA4A-40DC-AF0A-CAAADD777B3B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84F5B21F-1ADB-4EF1-8E15-658B1BBFD43F}" type="pres">
      <dgm:prSet presAssocID="{ACA0E1FB-FA4A-40DC-AF0A-CAAADD777B3B}" presName="hierFlow" presStyleCnt="0"/>
      <dgm:spPr/>
    </dgm:pt>
    <dgm:pt modelId="{53C3442E-EBEC-4472-A7C8-F91594FEF287}" type="pres">
      <dgm:prSet presAssocID="{ACA0E1FB-FA4A-40DC-AF0A-CAAADD777B3B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3702350F-2133-4025-9861-30D37B352D61}" type="pres">
      <dgm:prSet presAssocID="{DD1C6C4B-E0CB-49B2-BC2C-424599F670F4}" presName="Name14" presStyleCnt="0"/>
      <dgm:spPr/>
    </dgm:pt>
    <dgm:pt modelId="{8E8BB129-F367-4861-BF4D-890116C70887}" type="pres">
      <dgm:prSet presAssocID="{DD1C6C4B-E0CB-49B2-BC2C-424599F670F4}" presName="level1Shape" presStyleLbl="node0" presStyleIdx="0" presStyleCnt="1">
        <dgm:presLayoutVars>
          <dgm:chPref val="3"/>
        </dgm:presLayoutVars>
      </dgm:prSet>
      <dgm:spPr/>
    </dgm:pt>
    <dgm:pt modelId="{58CA904D-9196-4F0C-A6D5-90488E12C4F4}" type="pres">
      <dgm:prSet presAssocID="{DD1C6C4B-E0CB-49B2-BC2C-424599F670F4}" presName="hierChild2" presStyleCnt="0"/>
      <dgm:spPr/>
    </dgm:pt>
    <dgm:pt modelId="{6A4BDB98-7FE5-4951-B648-8CEF707EE0DB}" type="pres">
      <dgm:prSet presAssocID="{BB98ECA7-0F2F-4888-94FE-5D0504A189F1}" presName="Name19" presStyleLbl="parChTrans1D2" presStyleIdx="0" presStyleCnt="3"/>
      <dgm:spPr/>
    </dgm:pt>
    <dgm:pt modelId="{714E1C75-3CFD-4DA2-80BA-13FAED07CF62}" type="pres">
      <dgm:prSet presAssocID="{4D185FFE-C7CB-4EB3-B8B1-D31599771F70}" presName="Name21" presStyleCnt="0"/>
      <dgm:spPr/>
    </dgm:pt>
    <dgm:pt modelId="{E19E3F5D-1C56-48F8-80FE-C451AEB6BE0A}" type="pres">
      <dgm:prSet presAssocID="{4D185FFE-C7CB-4EB3-B8B1-D31599771F70}" presName="level2Shape" presStyleLbl="asst1" presStyleIdx="0" presStyleCnt="2"/>
      <dgm:spPr/>
    </dgm:pt>
    <dgm:pt modelId="{09471662-7DA6-4FB9-A051-61B21217C1CD}" type="pres">
      <dgm:prSet presAssocID="{4D185FFE-C7CB-4EB3-B8B1-D31599771F70}" presName="hierChild3" presStyleCnt="0"/>
      <dgm:spPr/>
    </dgm:pt>
    <dgm:pt modelId="{D31FB8E7-D219-436D-B49F-AC64637B1770}" type="pres">
      <dgm:prSet presAssocID="{585BBF2C-23B0-4362-8D48-555B6CD17116}" presName="Name19" presStyleLbl="parChTrans1D2" presStyleIdx="1" presStyleCnt="3"/>
      <dgm:spPr/>
    </dgm:pt>
    <dgm:pt modelId="{6FF6C351-6E1C-4094-8340-76243CC12806}" type="pres">
      <dgm:prSet presAssocID="{CB81E97C-AC92-4880-9545-EC4DA08EEECD}" presName="Name21" presStyleCnt="0"/>
      <dgm:spPr/>
    </dgm:pt>
    <dgm:pt modelId="{73C5129A-6CA7-4A15-AB04-505C414CFEF9}" type="pres">
      <dgm:prSet presAssocID="{CB81E97C-AC92-4880-9545-EC4DA08EEECD}" presName="level2Shape" presStyleLbl="node2" presStyleIdx="0" presStyleCnt="1"/>
      <dgm:spPr/>
    </dgm:pt>
    <dgm:pt modelId="{69667C41-667C-4073-B7C0-0C4441ABD51E}" type="pres">
      <dgm:prSet presAssocID="{CB81E97C-AC92-4880-9545-EC4DA08EEECD}" presName="hierChild3" presStyleCnt="0"/>
      <dgm:spPr/>
    </dgm:pt>
    <dgm:pt modelId="{97787E3A-2357-45D8-9498-B759002B5B69}" type="pres">
      <dgm:prSet presAssocID="{AAC83F59-0A2A-4D04-8B98-9F6544D4A847}" presName="Name19" presStyleLbl="parChTrans1D3" presStyleIdx="0" presStyleCnt="4"/>
      <dgm:spPr/>
    </dgm:pt>
    <dgm:pt modelId="{4F25CA92-EBCD-47DD-A2FB-6E3279040329}" type="pres">
      <dgm:prSet presAssocID="{F0556053-99FB-45D4-B1FD-7531723F1B04}" presName="Name21" presStyleCnt="0"/>
      <dgm:spPr/>
    </dgm:pt>
    <dgm:pt modelId="{E9CEE7F6-1203-42DE-8B1E-719F73EBFC55}" type="pres">
      <dgm:prSet presAssocID="{F0556053-99FB-45D4-B1FD-7531723F1B04}" presName="level2Shape" presStyleLbl="node3" presStyleIdx="0" presStyleCnt="4"/>
      <dgm:spPr/>
    </dgm:pt>
    <dgm:pt modelId="{7DE057E2-6DF3-45EA-A895-F0AA36570701}" type="pres">
      <dgm:prSet presAssocID="{F0556053-99FB-45D4-B1FD-7531723F1B04}" presName="hierChild3" presStyleCnt="0"/>
      <dgm:spPr/>
    </dgm:pt>
    <dgm:pt modelId="{77D251C2-C76E-44DD-9F8D-AEAEED9F6373}" type="pres">
      <dgm:prSet presAssocID="{A5601578-D2F8-40B6-A0A0-3AD92CAF0BF0}" presName="Name19" presStyleLbl="parChTrans1D3" presStyleIdx="1" presStyleCnt="4"/>
      <dgm:spPr/>
    </dgm:pt>
    <dgm:pt modelId="{FFF6CAB1-3910-4FD4-8D96-5C2BDADE37BB}" type="pres">
      <dgm:prSet presAssocID="{679B9C63-8FAD-411B-A723-13B716984CF5}" presName="Name21" presStyleCnt="0"/>
      <dgm:spPr/>
    </dgm:pt>
    <dgm:pt modelId="{6B9CECBE-5997-4F91-8C59-3C2299E79B1E}" type="pres">
      <dgm:prSet presAssocID="{679B9C63-8FAD-411B-A723-13B716984CF5}" presName="level2Shape" presStyleLbl="node3" presStyleIdx="1" presStyleCnt="4"/>
      <dgm:spPr/>
    </dgm:pt>
    <dgm:pt modelId="{8617110A-EC0A-48CB-A4DB-4312B012AC97}" type="pres">
      <dgm:prSet presAssocID="{679B9C63-8FAD-411B-A723-13B716984CF5}" presName="hierChild3" presStyleCnt="0"/>
      <dgm:spPr/>
    </dgm:pt>
    <dgm:pt modelId="{153F255A-7FCB-45EF-8450-0990E445EEEE}" type="pres">
      <dgm:prSet presAssocID="{EE1266B0-AFF7-416E-BA34-DAB0FA744CA0}" presName="Name19" presStyleLbl="parChTrans1D4" presStyleIdx="0" presStyleCnt="3"/>
      <dgm:spPr/>
    </dgm:pt>
    <dgm:pt modelId="{3B09479A-AC53-4EF8-A4A2-FCA5C599741C}" type="pres">
      <dgm:prSet presAssocID="{FC730825-C0F6-4996-8D33-0DC05181F6ED}" presName="Name21" presStyleCnt="0"/>
      <dgm:spPr/>
    </dgm:pt>
    <dgm:pt modelId="{7CFF1447-3056-45EA-A46E-1F2C34D3AEC0}" type="pres">
      <dgm:prSet presAssocID="{FC730825-C0F6-4996-8D33-0DC05181F6ED}" presName="level2Shape" presStyleLbl="node4" presStyleIdx="0" presStyleCnt="3"/>
      <dgm:spPr/>
    </dgm:pt>
    <dgm:pt modelId="{51FB62B7-99F4-402F-80C2-394DBF81C34B}" type="pres">
      <dgm:prSet presAssocID="{FC730825-C0F6-4996-8D33-0DC05181F6ED}" presName="hierChild3" presStyleCnt="0"/>
      <dgm:spPr/>
    </dgm:pt>
    <dgm:pt modelId="{CEBF1A1C-9C16-46FE-8613-C26DB333F795}" type="pres">
      <dgm:prSet presAssocID="{0C121D1F-7E73-48C3-BB2F-5D73C589644C}" presName="Name19" presStyleLbl="parChTrans1D4" presStyleIdx="1" presStyleCnt="3"/>
      <dgm:spPr/>
    </dgm:pt>
    <dgm:pt modelId="{1A1D961F-185F-4B3C-999E-C7B0BD4C17EE}" type="pres">
      <dgm:prSet presAssocID="{96ACEF1B-BEB7-4898-9BD4-2D05642492F8}" presName="Name21" presStyleCnt="0"/>
      <dgm:spPr/>
    </dgm:pt>
    <dgm:pt modelId="{53E4F50E-00B6-42FC-BA0A-2DBBBCC04639}" type="pres">
      <dgm:prSet presAssocID="{96ACEF1B-BEB7-4898-9BD4-2D05642492F8}" presName="level2Shape" presStyleLbl="node4" presStyleIdx="1" presStyleCnt="3"/>
      <dgm:spPr/>
    </dgm:pt>
    <dgm:pt modelId="{14108899-8C1E-4121-9112-D4DB47D65F01}" type="pres">
      <dgm:prSet presAssocID="{96ACEF1B-BEB7-4898-9BD4-2D05642492F8}" presName="hierChild3" presStyleCnt="0"/>
      <dgm:spPr/>
    </dgm:pt>
    <dgm:pt modelId="{29D6EDF9-4980-4334-A6E9-3970AA6128E1}" type="pres">
      <dgm:prSet presAssocID="{9EF78C02-CF41-4470-8905-461A9BAD0D58}" presName="Name19" presStyleLbl="parChTrans1D4" presStyleIdx="2" presStyleCnt="3"/>
      <dgm:spPr/>
    </dgm:pt>
    <dgm:pt modelId="{1469A511-C389-4E6F-AE32-7A391792B2F0}" type="pres">
      <dgm:prSet presAssocID="{0F725595-4802-40CD-953D-0ABFDEA9A56E}" presName="Name21" presStyleCnt="0"/>
      <dgm:spPr/>
    </dgm:pt>
    <dgm:pt modelId="{7815B596-2D28-471C-84CF-00FD410DA36B}" type="pres">
      <dgm:prSet presAssocID="{0F725595-4802-40CD-953D-0ABFDEA9A56E}" presName="level2Shape" presStyleLbl="node4" presStyleIdx="2" presStyleCnt="3"/>
      <dgm:spPr/>
    </dgm:pt>
    <dgm:pt modelId="{4F42ECA8-E88E-4064-AB7D-A184205B169D}" type="pres">
      <dgm:prSet presAssocID="{0F725595-4802-40CD-953D-0ABFDEA9A56E}" presName="hierChild3" presStyleCnt="0"/>
      <dgm:spPr/>
    </dgm:pt>
    <dgm:pt modelId="{C55B0856-1E36-4DC6-AA0A-C7B5D2627D04}" type="pres">
      <dgm:prSet presAssocID="{DD7E1861-A8AF-4382-893F-0803E4377411}" presName="Name19" presStyleLbl="parChTrans1D3" presStyleIdx="2" presStyleCnt="4"/>
      <dgm:spPr/>
    </dgm:pt>
    <dgm:pt modelId="{5C7FC0D3-24E0-4193-B723-79F73D210B1F}" type="pres">
      <dgm:prSet presAssocID="{72E5F5A1-F74E-4A92-B6C8-F853148F816D}" presName="Name21" presStyleCnt="0"/>
      <dgm:spPr/>
    </dgm:pt>
    <dgm:pt modelId="{4A374080-5A34-4192-AB51-65367043B410}" type="pres">
      <dgm:prSet presAssocID="{72E5F5A1-F74E-4A92-B6C8-F853148F816D}" presName="level2Shape" presStyleLbl="node3" presStyleIdx="2" presStyleCnt="4"/>
      <dgm:spPr/>
    </dgm:pt>
    <dgm:pt modelId="{C604C93A-6CD4-4049-99D5-F50278D46DF5}" type="pres">
      <dgm:prSet presAssocID="{72E5F5A1-F74E-4A92-B6C8-F853148F816D}" presName="hierChild3" presStyleCnt="0"/>
      <dgm:spPr/>
    </dgm:pt>
    <dgm:pt modelId="{375985B1-22CE-4038-8EF8-37C394C12FF4}" type="pres">
      <dgm:prSet presAssocID="{E53DAFC2-49CD-4F74-8ACC-E0AD866F9C9F}" presName="Name19" presStyleLbl="parChTrans1D3" presStyleIdx="3" presStyleCnt="4"/>
      <dgm:spPr/>
    </dgm:pt>
    <dgm:pt modelId="{4A957D2D-60B9-4E4A-896E-EACB7E026FF5}" type="pres">
      <dgm:prSet presAssocID="{BDEEB5A6-49F8-4CC2-96DC-DB56E934FDE4}" presName="Name21" presStyleCnt="0"/>
      <dgm:spPr/>
    </dgm:pt>
    <dgm:pt modelId="{B91D075C-AB5C-4F60-A427-10158D9BC1C6}" type="pres">
      <dgm:prSet presAssocID="{BDEEB5A6-49F8-4CC2-96DC-DB56E934FDE4}" presName="level2Shape" presStyleLbl="node3" presStyleIdx="3" presStyleCnt="4"/>
      <dgm:spPr/>
    </dgm:pt>
    <dgm:pt modelId="{2F338EC0-DF38-45F7-A300-CBF534807161}" type="pres">
      <dgm:prSet presAssocID="{BDEEB5A6-49F8-4CC2-96DC-DB56E934FDE4}" presName="hierChild3" presStyleCnt="0"/>
      <dgm:spPr/>
    </dgm:pt>
    <dgm:pt modelId="{9E74E3A8-B7C0-4830-A955-126FFE0250F8}" type="pres">
      <dgm:prSet presAssocID="{D534103F-D3BD-4579-A3AB-6619E77AEFE9}" presName="Name19" presStyleLbl="parChTrans1D2" presStyleIdx="2" presStyleCnt="3"/>
      <dgm:spPr/>
    </dgm:pt>
    <dgm:pt modelId="{0E69578C-5779-413C-8B71-BEA31E19485D}" type="pres">
      <dgm:prSet presAssocID="{8087A8E3-B08C-466B-A7B7-4E321ACFE668}" presName="Name21" presStyleCnt="0"/>
      <dgm:spPr/>
    </dgm:pt>
    <dgm:pt modelId="{17A726B0-4A51-4AFD-9FB7-6A3F91F83326}" type="pres">
      <dgm:prSet presAssocID="{8087A8E3-B08C-466B-A7B7-4E321ACFE668}" presName="level2Shape" presStyleLbl="asst1" presStyleIdx="1" presStyleCnt="2"/>
      <dgm:spPr/>
    </dgm:pt>
    <dgm:pt modelId="{1B1A941E-4206-4658-B12F-10BDDD7CE984}" type="pres">
      <dgm:prSet presAssocID="{8087A8E3-B08C-466B-A7B7-4E321ACFE668}" presName="hierChild3" presStyleCnt="0"/>
      <dgm:spPr/>
    </dgm:pt>
    <dgm:pt modelId="{BABF644F-2F2B-4B1E-94AE-1E35F2FC5C3D}" type="pres">
      <dgm:prSet presAssocID="{ACA0E1FB-FA4A-40DC-AF0A-CAAADD777B3B}" presName="bgShapesFlow" presStyleCnt="0"/>
      <dgm:spPr/>
    </dgm:pt>
  </dgm:ptLst>
  <dgm:cxnLst>
    <dgm:cxn modelId="{AD085703-27C3-4B93-AFF9-1D12285B7CBB}" type="presOf" srcId="{D534103F-D3BD-4579-A3AB-6619E77AEFE9}" destId="{9E74E3A8-B7C0-4830-A955-126FFE0250F8}" srcOrd="0" destOrd="0" presId="urn:microsoft.com/office/officeart/2005/8/layout/hierarchy6"/>
    <dgm:cxn modelId="{A8E3C906-5E20-43DA-AFFD-F9FD43E1048D}" srcId="{DD1C6C4B-E0CB-49B2-BC2C-424599F670F4}" destId="{8087A8E3-B08C-466B-A7B7-4E321ACFE668}" srcOrd="2" destOrd="0" parTransId="{D534103F-D3BD-4579-A3AB-6619E77AEFE9}" sibTransId="{EF276B36-2B7B-4F6C-B001-9B366AAA2A4D}"/>
    <dgm:cxn modelId="{34159E0B-AD30-4D2A-96F0-A47F3863E579}" srcId="{DD1C6C4B-E0CB-49B2-BC2C-424599F670F4}" destId="{4D185FFE-C7CB-4EB3-B8B1-D31599771F70}" srcOrd="0" destOrd="0" parTransId="{BB98ECA7-0F2F-4888-94FE-5D0504A189F1}" sibTransId="{A4CE18EE-671A-4973-94A1-81651F2D3652}"/>
    <dgm:cxn modelId="{B1151910-6478-4677-B5FF-E4541B53E715}" srcId="{CB81E97C-AC92-4880-9545-EC4DA08EEECD}" destId="{BDEEB5A6-49F8-4CC2-96DC-DB56E934FDE4}" srcOrd="3" destOrd="0" parTransId="{E53DAFC2-49CD-4F74-8ACC-E0AD866F9C9F}" sibTransId="{E6DEBBD4-1A23-4B2C-90D0-2F726EEB02BD}"/>
    <dgm:cxn modelId="{A7DF9A13-017E-4120-B574-CD27094E0A91}" type="presOf" srcId="{96ACEF1B-BEB7-4898-9BD4-2D05642492F8}" destId="{53E4F50E-00B6-42FC-BA0A-2DBBBCC04639}" srcOrd="0" destOrd="0" presId="urn:microsoft.com/office/officeart/2005/8/layout/hierarchy6"/>
    <dgm:cxn modelId="{EF3C3214-640B-46FF-AE66-14E595EC49CC}" type="presOf" srcId="{CB81E97C-AC92-4880-9545-EC4DA08EEECD}" destId="{73C5129A-6CA7-4A15-AB04-505C414CFEF9}" srcOrd="0" destOrd="0" presId="urn:microsoft.com/office/officeart/2005/8/layout/hierarchy6"/>
    <dgm:cxn modelId="{A61CF71A-9749-4C44-A64A-D50A9A139FA8}" srcId="{679B9C63-8FAD-411B-A723-13B716984CF5}" destId="{0F725595-4802-40CD-953D-0ABFDEA9A56E}" srcOrd="2" destOrd="0" parTransId="{9EF78C02-CF41-4470-8905-461A9BAD0D58}" sibTransId="{8958C80C-E8D0-4DD1-B0EC-53C616C3A4F5}"/>
    <dgm:cxn modelId="{4BA05E25-4E22-4176-8A9C-6A871AC987BF}" type="presOf" srcId="{DD1C6C4B-E0CB-49B2-BC2C-424599F670F4}" destId="{8E8BB129-F367-4861-BF4D-890116C70887}" srcOrd="0" destOrd="0" presId="urn:microsoft.com/office/officeart/2005/8/layout/hierarchy6"/>
    <dgm:cxn modelId="{0E182B26-EDCE-451E-81BC-C74BDD29359E}" srcId="{CB81E97C-AC92-4880-9545-EC4DA08EEECD}" destId="{F0556053-99FB-45D4-B1FD-7531723F1B04}" srcOrd="0" destOrd="0" parTransId="{AAC83F59-0A2A-4D04-8B98-9F6544D4A847}" sibTransId="{2279C4AB-F1AB-407D-BE5A-41A84B75FF72}"/>
    <dgm:cxn modelId="{C6C3D126-1FF3-4805-A736-B43E2C5C7D4A}" srcId="{ACA0E1FB-FA4A-40DC-AF0A-CAAADD777B3B}" destId="{DD1C6C4B-E0CB-49B2-BC2C-424599F670F4}" srcOrd="0" destOrd="0" parTransId="{B4217413-775A-489A-A584-3B5F6A96F75A}" sibTransId="{4CFCE84D-DE2A-472F-8C7F-9866B8811CC4}"/>
    <dgm:cxn modelId="{E5527E2B-D7D7-49ED-8B44-CAA597A2423E}" type="presOf" srcId="{72E5F5A1-F74E-4A92-B6C8-F853148F816D}" destId="{4A374080-5A34-4192-AB51-65367043B410}" srcOrd="0" destOrd="0" presId="urn:microsoft.com/office/officeart/2005/8/layout/hierarchy6"/>
    <dgm:cxn modelId="{0D063335-DC45-465F-9E82-54535F76DF3A}" type="presOf" srcId="{0C121D1F-7E73-48C3-BB2F-5D73C589644C}" destId="{CEBF1A1C-9C16-46FE-8613-C26DB333F795}" srcOrd="0" destOrd="0" presId="urn:microsoft.com/office/officeart/2005/8/layout/hierarchy6"/>
    <dgm:cxn modelId="{0066503A-7A0D-44F0-88DF-004B1C144F44}" type="presOf" srcId="{9EF78C02-CF41-4470-8905-461A9BAD0D58}" destId="{29D6EDF9-4980-4334-A6E9-3970AA6128E1}" srcOrd="0" destOrd="0" presId="urn:microsoft.com/office/officeart/2005/8/layout/hierarchy6"/>
    <dgm:cxn modelId="{7CA1753A-4A46-4F76-8382-3F5D67B86073}" srcId="{679B9C63-8FAD-411B-A723-13B716984CF5}" destId="{96ACEF1B-BEB7-4898-9BD4-2D05642492F8}" srcOrd="1" destOrd="0" parTransId="{0C121D1F-7E73-48C3-BB2F-5D73C589644C}" sibTransId="{7DE96013-8932-43B6-92AE-120F82CA9E65}"/>
    <dgm:cxn modelId="{FBD6A563-8B2D-42B8-83DF-6CC0215564C8}" type="presOf" srcId="{AAC83F59-0A2A-4D04-8B98-9F6544D4A847}" destId="{97787E3A-2357-45D8-9498-B759002B5B69}" srcOrd="0" destOrd="0" presId="urn:microsoft.com/office/officeart/2005/8/layout/hierarchy6"/>
    <dgm:cxn modelId="{E21FED4D-7E99-4FE7-ABAE-9BEDDC323B0A}" type="presOf" srcId="{F0556053-99FB-45D4-B1FD-7531723F1B04}" destId="{E9CEE7F6-1203-42DE-8B1E-719F73EBFC55}" srcOrd="0" destOrd="0" presId="urn:microsoft.com/office/officeart/2005/8/layout/hierarchy6"/>
    <dgm:cxn modelId="{F4A6C271-31D5-493A-85FE-BFAD510B55CF}" type="presOf" srcId="{8087A8E3-B08C-466B-A7B7-4E321ACFE668}" destId="{17A726B0-4A51-4AFD-9FB7-6A3F91F83326}" srcOrd="0" destOrd="0" presId="urn:microsoft.com/office/officeart/2005/8/layout/hierarchy6"/>
    <dgm:cxn modelId="{039A9E91-F079-4424-89FA-335C68B2D0A9}" type="presOf" srcId="{0F725595-4802-40CD-953D-0ABFDEA9A56E}" destId="{7815B596-2D28-471C-84CF-00FD410DA36B}" srcOrd="0" destOrd="0" presId="urn:microsoft.com/office/officeart/2005/8/layout/hierarchy6"/>
    <dgm:cxn modelId="{CA931C93-59A2-4C8F-A34B-A7F50E74B650}" type="presOf" srcId="{DD7E1861-A8AF-4382-893F-0803E4377411}" destId="{C55B0856-1E36-4DC6-AA0A-C7B5D2627D04}" srcOrd="0" destOrd="0" presId="urn:microsoft.com/office/officeart/2005/8/layout/hierarchy6"/>
    <dgm:cxn modelId="{C8E44F9D-BD00-4261-9FDE-4E894ED4F1FD}" srcId="{CB81E97C-AC92-4880-9545-EC4DA08EEECD}" destId="{72E5F5A1-F74E-4A92-B6C8-F853148F816D}" srcOrd="2" destOrd="0" parTransId="{DD7E1861-A8AF-4382-893F-0803E4377411}" sibTransId="{BC800626-956A-4FB2-AF87-D762137ABCA1}"/>
    <dgm:cxn modelId="{D682B3AA-67A7-4894-80E0-13352EAC4B8C}" type="presOf" srcId="{EE1266B0-AFF7-416E-BA34-DAB0FA744CA0}" destId="{153F255A-7FCB-45EF-8450-0990E445EEEE}" srcOrd="0" destOrd="0" presId="urn:microsoft.com/office/officeart/2005/8/layout/hierarchy6"/>
    <dgm:cxn modelId="{202CD7AA-374F-4C34-B3E1-EEF9A4E377F6}" srcId="{DD1C6C4B-E0CB-49B2-BC2C-424599F670F4}" destId="{CB81E97C-AC92-4880-9545-EC4DA08EEECD}" srcOrd="1" destOrd="0" parTransId="{585BBF2C-23B0-4362-8D48-555B6CD17116}" sibTransId="{A8FF0BDD-B0F0-4FB8-8376-3C5556C40E2E}"/>
    <dgm:cxn modelId="{876C77AC-75B7-48CD-9CBE-3DB1DD70DF93}" type="presOf" srcId="{A5601578-D2F8-40B6-A0A0-3AD92CAF0BF0}" destId="{77D251C2-C76E-44DD-9F8D-AEAEED9F6373}" srcOrd="0" destOrd="0" presId="urn:microsoft.com/office/officeart/2005/8/layout/hierarchy6"/>
    <dgm:cxn modelId="{2A683DB3-D0C0-4BBB-BF3B-C45335A3A3EC}" srcId="{CB81E97C-AC92-4880-9545-EC4DA08EEECD}" destId="{679B9C63-8FAD-411B-A723-13B716984CF5}" srcOrd="1" destOrd="0" parTransId="{A5601578-D2F8-40B6-A0A0-3AD92CAF0BF0}" sibTransId="{E34D2326-01F9-4547-9125-8427BF377EF6}"/>
    <dgm:cxn modelId="{372136B4-4C79-4B11-95B6-8C4332D938DD}" type="presOf" srcId="{ACA0E1FB-FA4A-40DC-AF0A-CAAADD777B3B}" destId="{C004B5CC-671C-42E1-8AB6-7C2D5556BE7D}" srcOrd="0" destOrd="0" presId="urn:microsoft.com/office/officeart/2005/8/layout/hierarchy6"/>
    <dgm:cxn modelId="{F0CB7EC5-5F6A-45F4-A515-29C314907000}" type="presOf" srcId="{4D185FFE-C7CB-4EB3-B8B1-D31599771F70}" destId="{E19E3F5D-1C56-48F8-80FE-C451AEB6BE0A}" srcOrd="0" destOrd="0" presId="urn:microsoft.com/office/officeart/2005/8/layout/hierarchy6"/>
    <dgm:cxn modelId="{8D3029CB-6BDF-4AB8-8A94-90A16DFDDD37}" type="presOf" srcId="{E53DAFC2-49CD-4F74-8ACC-E0AD866F9C9F}" destId="{375985B1-22CE-4038-8EF8-37C394C12FF4}" srcOrd="0" destOrd="0" presId="urn:microsoft.com/office/officeart/2005/8/layout/hierarchy6"/>
    <dgm:cxn modelId="{8026DADD-3E56-447E-B6A8-5116EFD779BD}" type="presOf" srcId="{BB98ECA7-0F2F-4888-94FE-5D0504A189F1}" destId="{6A4BDB98-7FE5-4951-B648-8CEF707EE0DB}" srcOrd="0" destOrd="0" presId="urn:microsoft.com/office/officeart/2005/8/layout/hierarchy6"/>
    <dgm:cxn modelId="{89F99CE1-B5AF-444C-9BDF-A4622079E489}" srcId="{679B9C63-8FAD-411B-A723-13B716984CF5}" destId="{FC730825-C0F6-4996-8D33-0DC05181F6ED}" srcOrd="0" destOrd="0" parTransId="{EE1266B0-AFF7-416E-BA34-DAB0FA744CA0}" sibTransId="{602E2440-B22F-4FFB-81BF-2B9D37A7FCAC}"/>
    <dgm:cxn modelId="{54CB5CE7-6172-4294-9B94-E731C1512943}" type="presOf" srcId="{FC730825-C0F6-4996-8D33-0DC05181F6ED}" destId="{7CFF1447-3056-45EA-A46E-1F2C34D3AEC0}" srcOrd="0" destOrd="0" presId="urn:microsoft.com/office/officeart/2005/8/layout/hierarchy6"/>
    <dgm:cxn modelId="{989AD3EA-A973-4617-84EE-3D36E375C822}" type="presOf" srcId="{BDEEB5A6-49F8-4CC2-96DC-DB56E934FDE4}" destId="{B91D075C-AB5C-4F60-A427-10158D9BC1C6}" srcOrd="0" destOrd="0" presId="urn:microsoft.com/office/officeart/2005/8/layout/hierarchy6"/>
    <dgm:cxn modelId="{951E16ED-C430-4338-9A0A-9CCF7BF14A96}" type="presOf" srcId="{679B9C63-8FAD-411B-A723-13B716984CF5}" destId="{6B9CECBE-5997-4F91-8C59-3C2299E79B1E}" srcOrd="0" destOrd="0" presId="urn:microsoft.com/office/officeart/2005/8/layout/hierarchy6"/>
    <dgm:cxn modelId="{B9A14CF0-9988-4CC7-9A58-15E308D5DB24}" type="presOf" srcId="{585BBF2C-23B0-4362-8D48-555B6CD17116}" destId="{D31FB8E7-D219-436D-B49F-AC64637B1770}" srcOrd="0" destOrd="0" presId="urn:microsoft.com/office/officeart/2005/8/layout/hierarchy6"/>
    <dgm:cxn modelId="{CDA43F7A-C635-4E8E-8401-EFE7E24F5750}" type="presParOf" srcId="{C004B5CC-671C-42E1-8AB6-7C2D5556BE7D}" destId="{84F5B21F-1ADB-4EF1-8E15-658B1BBFD43F}" srcOrd="0" destOrd="0" presId="urn:microsoft.com/office/officeart/2005/8/layout/hierarchy6"/>
    <dgm:cxn modelId="{41229B88-8FA8-44E7-BA71-51FBF5516969}" type="presParOf" srcId="{84F5B21F-1ADB-4EF1-8E15-658B1BBFD43F}" destId="{53C3442E-EBEC-4472-A7C8-F91594FEF287}" srcOrd="0" destOrd="0" presId="urn:microsoft.com/office/officeart/2005/8/layout/hierarchy6"/>
    <dgm:cxn modelId="{C603C114-5FFE-4CC9-A2CD-1EED0B812775}" type="presParOf" srcId="{53C3442E-EBEC-4472-A7C8-F91594FEF287}" destId="{3702350F-2133-4025-9861-30D37B352D61}" srcOrd="0" destOrd="0" presId="urn:microsoft.com/office/officeart/2005/8/layout/hierarchy6"/>
    <dgm:cxn modelId="{37A285D4-C52F-4EC1-8B66-6FCBDB2F2CEE}" type="presParOf" srcId="{3702350F-2133-4025-9861-30D37B352D61}" destId="{8E8BB129-F367-4861-BF4D-890116C70887}" srcOrd="0" destOrd="0" presId="urn:microsoft.com/office/officeart/2005/8/layout/hierarchy6"/>
    <dgm:cxn modelId="{E0E34A38-C315-452D-AAAD-2E4FB4F8F42F}" type="presParOf" srcId="{3702350F-2133-4025-9861-30D37B352D61}" destId="{58CA904D-9196-4F0C-A6D5-90488E12C4F4}" srcOrd="1" destOrd="0" presId="urn:microsoft.com/office/officeart/2005/8/layout/hierarchy6"/>
    <dgm:cxn modelId="{A0AFA93B-075E-4D82-9C49-CFCA1E65E5DC}" type="presParOf" srcId="{58CA904D-9196-4F0C-A6D5-90488E12C4F4}" destId="{6A4BDB98-7FE5-4951-B648-8CEF707EE0DB}" srcOrd="0" destOrd="0" presId="urn:microsoft.com/office/officeart/2005/8/layout/hierarchy6"/>
    <dgm:cxn modelId="{842960A4-1D5B-4CDD-BD90-5E1D8194A049}" type="presParOf" srcId="{58CA904D-9196-4F0C-A6D5-90488E12C4F4}" destId="{714E1C75-3CFD-4DA2-80BA-13FAED07CF62}" srcOrd="1" destOrd="0" presId="urn:microsoft.com/office/officeart/2005/8/layout/hierarchy6"/>
    <dgm:cxn modelId="{0901DD13-1419-40F7-8908-12D41AEEA462}" type="presParOf" srcId="{714E1C75-3CFD-4DA2-80BA-13FAED07CF62}" destId="{E19E3F5D-1C56-48F8-80FE-C451AEB6BE0A}" srcOrd="0" destOrd="0" presId="urn:microsoft.com/office/officeart/2005/8/layout/hierarchy6"/>
    <dgm:cxn modelId="{671948F1-4BB7-4F0F-91F4-7C7584916050}" type="presParOf" srcId="{714E1C75-3CFD-4DA2-80BA-13FAED07CF62}" destId="{09471662-7DA6-4FB9-A051-61B21217C1CD}" srcOrd="1" destOrd="0" presId="urn:microsoft.com/office/officeart/2005/8/layout/hierarchy6"/>
    <dgm:cxn modelId="{95D18366-D663-4058-A0CF-CC5EB40E5C14}" type="presParOf" srcId="{58CA904D-9196-4F0C-A6D5-90488E12C4F4}" destId="{D31FB8E7-D219-436D-B49F-AC64637B1770}" srcOrd="2" destOrd="0" presId="urn:microsoft.com/office/officeart/2005/8/layout/hierarchy6"/>
    <dgm:cxn modelId="{32A8D8B9-10D7-45F8-B0A9-1F33170F8FE5}" type="presParOf" srcId="{58CA904D-9196-4F0C-A6D5-90488E12C4F4}" destId="{6FF6C351-6E1C-4094-8340-76243CC12806}" srcOrd="3" destOrd="0" presId="urn:microsoft.com/office/officeart/2005/8/layout/hierarchy6"/>
    <dgm:cxn modelId="{E3CB16DE-79B0-4EED-8AA1-9DA3B562736D}" type="presParOf" srcId="{6FF6C351-6E1C-4094-8340-76243CC12806}" destId="{73C5129A-6CA7-4A15-AB04-505C414CFEF9}" srcOrd="0" destOrd="0" presId="urn:microsoft.com/office/officeart/2005/8/layout/hierarchy6"/>
    <dgm:cxn modelId="{84AB2839-649A-4A10-9186-4EDCD3124EBB}" type="presParOf" srcId="{6FF6C351-6E1C-4094-8340-76243CC12806}" destId="{69667C41-667C-4073-B7C0-0C4441ABD51E}" srcOrd="1" destOrd="0" presId="urn:microsoft.com/office/officeart/2005/8/layout/hierarchy6"/>
    <dgm:cxn modelId="{A1E85A19-3134-4A5D-B672-EC3F56020EEF}" type="presParOf" srcId="{69667C41-667C-4073-B7C0-0C4441ABD51E}" destId="{97787E3A-2357-45D8-9498-B759002B5B69}" srcOrd="0" destOrd="0" presId="urn:microsoft.com/office/officeart/2005/8/layout/hierarchy6"/>
    <dgm:cxn modelId="{10B3135E-8F1B-4502-8958-5B62440B3769}" type="presParOf" srcId="{69667C41-667C-4073-B7C0-0C4441ABD51E}" destId="{4F25CA92-EBCD-47DD-A2FB-6E3279040329}" srcOrd="1" destOrd="0" presId="urn:microsoft.com/office/officeart/2005/8/layout/hierarchy6"/>
    <dgm:cxn modelId="{04B81514-A141-468E-96A4-85B78D7C0A5D}" type="presParOf" srcId="{4F25CA92-EBCD-47DD-A2FB-6E3279040329}" destId="{E9CEE7F6-1203-42DE-8B1E-719F73EBFC55}" srcOrd="0" destOrd="0" presId="urn:microsoft.com/office/officeart/2005/8/layout/hierarchy6"/>
    <dgm:cxn modelId="{932026E1-7955-4300-93E0-A0CB8AEB091F}" type="presParOf" srcId="{4F25CA92-EBCD-47DD-A2FB-6E3279040329}" destId="{7DE057E2-6DF3-45EA-A895-F0AA36570701}" srcOrd="1" destOrd="0" presId="urn:microsoft.com/office/officeart/2005/8/layout/hierarchy6"/>
    <dgm:cxn modelId="{EDA774B0-52EB-48DD-B221-CCB8F5C1DBD8}" type="presParOf" srcId="{69667C41-667C-4073-B7C0-0C4441ABD51E}" destId="{77D251C2-C76E-44DD-9F8D-AEAEED9F6373}" srcOrd="2" destOrd="0" presId="urn:microsoft.com/office/officeart/2005/8/layout/hierarchy6"/>
    <dgm:cxn modelId="{E19D6265-F412-4CEF-8658-A7F4937ADE8B}" type="presParOf" srcId="{69667C41-667C-4073-B7C0-0C4441ABD51E}" destId="{FFF6CAB1-3910-4FD4-8D96-5C2BDADE37BB}" srcOrd="3" destOrd="0" presId="urn:microsoft.com/office/officeart/2005/8/layout/hierarchy6"/>
    <dgm:cxn modelId="{2083183B-83FC-4343-99E3-FA533497AC49}" type="presParOf" srcId="{FFF6CAB1-3910-4FD4-8D96-5C2BDADE37BB}" destId="{6B9CECBE-5997-4F91-8C59-3C2299E79B1E}" srcOrd="0" destOrd="0" presId="urn:microsoft.com/office/officeart/2005/8/layout/hierarchy6"/>
    <dgm:cxn modelId="{6F74D703-E5C5-4184-867C-9E8040F18D2E}" type="presParOf" srcId="{FFF6CAB1-3910-4FD4-8D96-5C2BDADE37BB}" destId="{8617110A-EC0A-48CB-A4DB-4312B012AC97}" srcOrd="1" destOrd="0" presId="urn:microsoft.com/office/officeart/2005/8/layout/hierarchy6"/>
    <dgm:cxn modelId="{CE29D0FB-7FF9-4ACB-B200-45A8BB0D7462}" type="presParOf" srcId="{8617110A-EC0A-48CB-A4DB-4312B012AC97}" destId="{153F255A-7FCB-45EF-8450-0990E445EEEE}" srcOrd="0" destOrd="0" presId="urn:microsoft.com/office/officeart/2005/8/layout/hierarchy6"/>
    <dgm:cxn modelId="{FE2DB41F-8A01-4DB5-B84C-25A5C3C489A9}" type="presParOf" srcId="{8617110A-EC0A-48CB-A4DB-4312B012AC97}" destId="{3B09479A-AC53-4EF8-A4A2-FCA5C599741C}" srcOrd="1" destOrd="0" presId="urn:microsoft.com/office/officeart/2005/8/layout/hierarchy6"/>
    <dgm:cxn modelId="{3F685241-683B-4892-9315-F8404BB1938C}" type="presParOf" srcId="{3B09479A-AC53-4EF8-A4A2-FCA5C599741C}" destId="{7CFF1447-3056-45EA-A46E-1F2C34D3AEC0}" srcOrd="0" destOrd="0" presId="urn:microsoft.com/office/officeart/2005/8/layout/hierarchy6"/>
    <dgm:cxn modelId="{9300B1F6-DBAE-4728-BEFA-7D2ABE15B054}" type="presParOf" srcId="{3B09479A-AC53-4EF8-A4A2-FCA5C599741C}" destId="{51FB62B7-99F4-402F-80C2-394DBF81C34B}" srcOrd="1" destOrd="0" presId="urn:microsoft.com/office/officeart/2005/8/layout/hierarchy6"/>
    <dgm:cxn modelId="{1A94465D-827D-4228-9970-36DEA64F4713}" type="presParOf" srcId="{8617110A-EC0A-48CB-A4DB-4312B012AC97}" destId="{CEBF1A1C-9C16-46FE-8613-C26DB333F795}" srcOrd="2" destOrd="0" presId="urn:microsoft.com/office/officeart/2005/8/layout/hierarchy6"/>
    <dgm:cxn modelId="{A1F7944A-1A44-4118-BB7E-CC7776296435}" type="presParOf" srcId="{8617110A-EC0A-48CB-A4DB-4312B012AC97}" destId="{1A1D961F-185F-4B3C-999E-C7B0BD4C17EE}" srcOrd="3" destOrd="0" presId="urn:microsoft.com/office/officeart/2005/8/layout/hierarchy6"/>
    <dgm:cxn modelId="{38D7DCDD-0A0F-456E-B92C-6D88DE37C4CC}" type="presParOf" srcId="{1A1D961F-185F-4B3C-999E-C7B0BD4C17EE}" destId="{53E4F50E-00B6-42FC-BA0A-2DBBBCC04639}" srcOrd="0" destOrd="0" presId="urn:microsoft.com/office/officeart/2005/8/layout/hierarchy6"/>
    <dgm:cxn modelId="{75D437BC-3948-4A43-9ED4-E27BD830FFDA}" type="presParOf" srcId="{1A1D961F-185F-4B3C-999E-C7B0BD4C17EE}" destId="{14108899-8C1E-4121-9112-D4DB47D65F01}" srcOrd="1" destOrd="0" presId="urn:microsoft.com/office/officeart/2005/8/layout/hierarchy6"/>
    <dgm:cxn modelId="{1F6C8655-B515-40F4-BED5-247AE400D6A4}" type="presParOf" srcId="{8617110A-EC0A-48CB-A4DB-4312B012AC97}" destId="{29D6EDF9-4980-4334-A6E9-3970AA6128E1}" srcOrd="4" destOrd="0" presId="urn:microsoft.com/office/officeart/2005/8/layout/hierarchy6"/>
    <dgm:cxn modelId="{D5C2A1F2-5F2B-4106-9A4E-B1A15941385A}" type="presParOf" srcId="{8617110A-EC0A-48CB-A4DB-4312B012AC97}" destId="{1469A511-C389-4E6F-AE32-7A391792B2F0}" srcOrd="5" destOrd="0" presId="urn:microsoft.com/office/officeart/2005/8/layout/hierarchy6"/>
    <dgm:cxn modelId="{0CC801D6-A875-41F7-84BE-8E2827410184}" type="presParOf" srcId="{1469A511-C389-4E6F-AE32-7A391792B2F0}" destId="{7815B596-2D28-471C-84CF-00FD410DA36B}" srcOrd="0" destOrd="0" presId="urn:microsoft.com/office/officeart/2005/8/layout/hierarchy6"/>
    <dgm:cxn modelId="{555D0E9E-707F-4DF1-98B9-60BB61AF0630}" type="presParOf" srcId="{1469A511-C389-4E6F-AE32-7A391792B2F0}" destId="{4F42ECA8-E88E-4064-AB7D-A184205B169D}" srcOrd="1" destOrd="0" presId="urn:microsoft.com/office/officeart/2005/8/layout/hierarchy6"/>
    <dgm:cxn modelId="{A39CC3F7-A295-4BB6-A8EA-C06B8C831912}" type="presParOf" srcId="{69667C41-667C-4073-B7C0-0C4441ABD51E}" destId="{C55B0856-1E36-4DC6-AA0A-C7B5D2627D04}" srcOrd="4" destOrd="0" presId="urn:microsoft.com/office/officeart/2005/8/layout/hierarchy6"/>
    <dgm:cxn modelId="{6651A1ED-A1F8-4E54-9F89-198437872EBB}" type="presParOf" srcId="{69667C41-667C-4073-B7C0-0C4441ABD51E}" destId="{5C7FC0D3-24E0-4193-B723-79F73D210B1F}" srcOrd="5" destOrd="0" presId="urn:microsoft.com/office/officeart/2005/8/layout/hierarchy6"/>
    <dgm:cxn modelId="{2D26E919-D3F2-4025-952A-A08ECC15DFEC}" type="presParOf" srcId="{5C7FC0D3-24E0-4193-B723-79F73D210B1F}" destId="{4A374080-5A34-4192-AB51-65367043B410}" srcOrd="0" destOrd="0" presId="urn:microsoft.com/office/officeart/2005/8/layout/hierarchy6"/>
    <dgm:cxn modelId="{7397B8C7-59BC-4F2B-A961-25F4913F3C20}" type="presParOf" srcId="{5C7FC0D3-24E0-4193-B723-79F73D210B1F}" destId="{C604C93A-6CD4-4049-99D5-F50278D46DF5}" srcOrd="1" destOrd="0" presId="urn:microsoft.com/office/officeart/2005/8/layout/hierarchy6"/>
    <dgm:cxn modelId="{F81A0304-0A6F-416F-A3FE-FAACD1082851}" type="presParOf" srcId="{69667C41-667C-4073-B7C0-0C4441ABD51E}" destId="{375985B1-22CE-4038-8EF8-37C394C12FF4}" srcOrd="6" destOrd="0" presId="urn:microsoft.com/office/officeart/2005/8/layout/hierarchy6"/>
    <dgm:cxn modelId="{2303624C-2AC4-4DBE-92C2-21E4F7A85B16}" type="presParOf" srcId="{69667C41-667C-4073-B7C0-0C4441ABD51E}" destId="{4A957D2D-60B9-4E4A-896E-EACB7E026FF5}" srcOrd="7" destOrd="0" presId="urn:microsoft.com/office/officeart/2005/8/layout/hierarchy6"/>
    <dgm:cxn modelId="{1A298726-8410-4A5E-BB11-0A48AD51D51B}" type="presParOf" srcId="{4A957D2D-60B9-4E4A-896E-EACB7E026FF5}" destId="{B91D075C-AB5C-4F60-A427-10158D9BC1C6}" srcOrd="0" destOrd="0" presId="urn:microsoft.com/office/officeart/2005/8/layout/hierarchy6"/>
    <dgm:cxn modelId="{8FC3031D-A91A-441F-9635-B568D022F4B8}" type="presParOf" srcId="{4A957D2D-60B9-4E4A-896E-EACB7E026FF5}" destId="{2F338EC0-DF38-45F7-A300-CBF534807161}" srcOrd="1" destOrd="0" presId="urn:microsoft.com/office/officeart/2005/8/layout/hierarchy6"/>
    <dgm:cxn modelId="{8E2F8D34-DFAE-4D20-91F8-94386AC2D554}" type="presParOf" srcId="{58CA904D-9196-4F0C-A6D5-90488E12C4F4}" destId="{9E74E3A8-B7C0-4830-A955-126FFE0250F8}" srcOrd="4" destOrd="0" presId="urn:microsoft.com/office/officeart/2005/8/layout/hierarchy6"/>
    <dgm:cxn modelId="{F6311090-3585-4D55-A6EE-28A1CF9385DD}" type="presParOf" srcId="{58CA904D-9196-4F0C-A6D5-90488E12C4F4}" destId="{0E69578C-5779-413C-8B71-BEA31E19485D}" srcOrd="5" destOrd="0" presId="urn:microsoft.com/office/officeart/2005/8/layout/hierarchy6"/>
    <dgm:cxn modelId="{2BD2EA7E-18C2-4072-BA90-2A3F836DCA18}" type="presParOf" srcId="{0E69578C-5779-413C-8B71-BEA31E19485D}" destId="{17A726B0-4A51-4AFD-9FB7-6A3F91F83326}" srcOrd="0" destOrd="0" presId="urn:microsoft.com/office/officeart/2005/8/layout/hierarchy6"/>
    <dgm:cxn modelId="{3E814954-0AED-44A4-BDED-D5148B3925F9}" type="presParOf" srcId="{0E69578C-5779-413C-8B71-BEA31E19485D}" destId="{1B1A941E-4206-4658-B12F-10BDDD7CE984}" srcOrd="1" destOrd="0" presId="urn:microsoft.com/office/officeart/2005/8/layout/hierarchy6"/>
    <dgm:cxn modelId="{36B85AA5-EEA2-442A-8954-0C66F864971F}" type="presParOf" srcId="{C004B5CC-671C-42E1-8AB6-7C2D5556BE7D}" destId="{BABF644F-2F2B-4B1E-94AE-1E35F2FC5C3D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1D5208E-6CDA-4215-A4B0-90DA8B7ECE27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63E0F9BC-26FB-4A8C-932E-9ACD53462D82}">
      <dgm:prSet phldrT="[Tekst]" custT="1"/>
      <dgm:spPr>
        <a:solidFill>
          <a:srgbClr val="FF0000"/>
        </a:solidFill>
        <a:effectLst>
          <a:softEdge rad="12700"/>
        </a:effectLst>
      </dgm:spPr>
      <dgm:t>
        <a:bodyPr/>
        <a:lstStyle/>
        <a:p>
          <a:r>
            <a:rPr lang="nb-NO" sz="1400" dirty="0">
              <a:ln>
                <a:noFill/>
              </a:ln>
              <a:solidFill>
                <a:schemeClr val="bg1"/>
              </a:solidFill>
              <a:latin typeface="+mn-lt"/>
            </a:rPr>
            <a:t>Håndballstyret</a:t>
          </a:r>
          <a:endParaRPr lang="nb-NO" sz="1700" dirty="0">
            <a:ln>
              <a:noFill/>
            </a:ln>
            <a:solidFill>
              <a:schemeClr val="bg1"/>
            </a:solidFill>
            <a:latin typeface="+mn-lt"/>
          </a:endParaRPr>
        </a:p>
      </dgm:t>
    </dgm:pt>
    <dgm:pt modelId="{CEEBF554-0214-4FE4-868B-26D41041785C}" type="parTrans" cxnId="{51E93D05-B625-4A01-8FD4-C958703090DC}">
      <dgm:prSet/>
      <dgm:spPr>
        <a:ln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5BAA2144-2EE0-4E89-AA27-1B6A95C702D9}" type="sibTrans" cxnId="{51E93D05-B625-4A01-8FD4-C958703090DC}">
      <dgm:prSet custT="1"/>
      <dgm:spPr>
        <a:ln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6320D2CF-6D1A-4222-AF92-73627CC71D61}">
      <dgm:prSet phldrT="[Tekst]" custT="1"/>
      <dgm:spPr>
        <a:solidFill>
          <a:srgbClr val="FF0000"/>
        </a:solidFill>
        <a:effectLst>
          <a:softEdge rad="12700"/>
        </a:effectLst>
      </dgm:spPr>
      <dgm:t>
        <a:bodyPr/>
        <a:lstStyle/>
        <a:p>
          <a:r>
            <a:rPr lang="nb-NO" sz="1050" dirty="0">
              <a:ln>
                <a:noFill/>
              </a:ln>
              <a:solidFill>
                <a:schemeClr val="bg1"/>
              </a:solidFill>
              <a:latin typeface="+mn-lt"/>
              <a:cs typeface="Arial" panose="020B0604020202020204" pitchFamily="34" charset="0"/>
            </a:rPr>
            <a:t>Sportsjef Håndball</a:t>
          </a:r>
        </a:p>
      </dgm:t>
    </dgm:pt>
    <dgm:pt modelId="{E4479F2C-7712-4C37-970D-AB7D828E602D}" type="parTrans" cxnId="{DE931A89-DD0F-4814-881E-32BA8A6D6741}">
      <dgm:prSet/>
      <dgm:spPr>
        <a:ln w="28575"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7D7A7B96-4407-488A-BFBD-81FDC5A60CD0}" type="sibTrans" cxnId="{DE931A89-DD0F-4814-881E-32BA8A6D6741}">
      <dgm:prSet custT="1"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nb-NO" sz="1000" dirty="0">
            <a:solidFill>
              <a:schemeClr val="tx1"/>
            </a:solidFill>
          </a:endParaRPr>
        </a:p>
      </dgm:t>
    </dgm:pt>
    <dgm:pt modelId="{52BB0688-61AC-4E52-A0CA-D4451D461CAC}">
      <dgm:prSet phldrT="[Tekst]" custT="1"/>
      <dgm:spPr>
        <a:solidFill>
          <a:srgbClr val="FF0000"/>
        </a:solidFill>
        <a:effectLst>
          <a:softEdge rad="12700"/>
        </a:effectLst>
      </dgm:spPr>
      <dgm:t>
        <a:bodyPr/>
        <a:lstStyle/>
        <a:p>
          <a:r>
            <a:rPr lang="nb-NO" sz="1200" dirty="0">
              <a:ln>
                <a:noFill/>
              </a:ln>
              <a:solidFill>
                <a:schemeClr val="bg1"/>
              </a:solidFill>
            </a:rPr>
            <a:t>Sportslig utvalg</a:t>
          </a:r>
        </a:p>
      </dgm:t>
    </dgm:pt>
    <dgm:pt modelId="{93C8BA09-1BA7-4C7D-A9B8-D915DB8AAE45}" type="parTrans" cxnId="{66456884-B53F-475D-88B0-6BCF1573BD0F}">
      <dgm:prSet/>
      <dgm:spPr>
        <a:ln w="28575"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A162A507-A908-40F3-B977-ADD577CE882F}" type="sibTrans" cxnId="{66456884-B53F-475D-88B0-6BCF1573BD0F}">
      <dgm:prSet custT="1"/>
      <dgm:spPr>
        <a:ln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899BB8C1-2894-4E6D-9737-482FF9B4CA22}">
      <dgm:prSet phldrT="[Tekst]" custT="1"/>
      <dgm:spPr>
        <a:solidFill>
          <a:srgbClr val="FF0000"/>
        </a:solidFill>
        <a:effectLst>
          <a:softEdge rad="12700"/>
        </a:effectLst>
      </dgm:spPr>
      <dgm:t>
        <a:bodyPr/>
        <a:lstStyle/>
        <a:p>
          <a:r>
            <a:rPr lang="nb-NO" sz="1400" dirty="0">
              <a:ln>
                <a:noFill/>
              </a:ln>
              <a:solidFill>
                <a:schemeClr val="bg1"/>
              </a:solidFill>
            </a:rPr>
            <a:t>Trenerforum</a:t>
          </a:r>
        </a:p>
      </dgm:t>
    </dgm:pt>
    <dgm:pt modelId="{8EC0186F-C9C6-4B63-9002-7920FF872A6B}" type="parTrans" cxnId="{6CD767A2-8FA2-48EC-B5C2-8395E2C0ABDC}">
      <dgm:prSet/>
      <dgm:spPr>
        <a:ln w="28575"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DD01E339-BC1C-4E6E-9F30-BFF6DC7E0D48}" type="sibTrans" cxnId="{6CD767A2-8FA2-48EC-B5C2-8395E2C0ABDC}">
      <dgm:prSet custT="1"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nb-NO" sz="1000">
            <a:solidFill>
              <a:schemeClr val="tx1"/>
            </a:solidFill>
          </a:endParaRPr>
        </a:p>
      </dgm:t>
    </dgm:pt>
    <dgm:pt modelId="{5E64A117-6471-4578-A59C-E67720BAAF44}">
      <dgm:prSet phldrT="[Tekst]" custT="1"/>
      <dgm:spPr>
        <a:solidFill>
          <a:srgbClr val="FF0000"/>
        </a:solidFill>
        <a:effectLst>
          <a:softEdge rad="12700"/>
        </a:effectLst>
      </dgm:spPr>
      <dgm:t>
        <a:bodyPr/>
        <a:lstStyle/>
        <a:p>
          <a:r>
            <a:rPr lang="nb-NO" sz="1400" dirty="0">
              <a:ln>
                <a:noFill/>
              </a:ln>
              <a:solidFill>
                <a:schemeClr val="bg1"/>
              </a:solidFill>
            </a:rPr>
            <a:t>Lagledere</a:t>
          </a:r>
        </a:p>
      </dgm:t>
    </dgm:pt>
    <dgm:pt modelId="{49ABDA5C-A646-4158-8475-D4114140D310}" type="parTrans" cxnId="{E7659BAF-B92D-4683-91EF-B97B5964DDD2}">
      <dgm:prSet/>
      <dgm:spPr>
        <a:ln w="28575">
          <a:solidFill>
            <a:schemeClr val="tx1"/>
          </a:solidFill>
        </a:ln>
      </dgm:spPr>
      <dgm:t>
        <a:bodyPr/>
        <a:lstStyle/>
        <a:p>
          <a:endParaRPr lang="nb-NO" b="1"/>
        </a:p>
      </dgm:t>
    </dgm:pt>
    <dgm:pt modelId="{A4B8BAE3-9571-401C-B5F3-4B976F243362}" type="sibTrans" cxnId="{E7659BAF-B92D-4683-91EF-B97B5964DDD2}">
      <dgm:prSet custT="1"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nb-NO" sz="1000">
            <a:solidFill>
              <a:schemeClr val="tx1"/>
            </a:solidFill>
          </a:endParaRPr>
        </a:p>
      </dgm:t>
    </dgm:pt>
    <dgm:pt modelId="{87CDC83A-4282-4A69-8B29-64808FFA734E}">
      <dgm:prSet phldrT="[Tekst]" custT="1"/>
      <dgm:spPr>
        <a:solidFill>
          <a:srgbClr val="FF0000"/>
        </a:solidFill>
        <a:effectLst>
          <a:softEdge rad="12700"/>
        </a:effectLst>
      </dgm:spPr>
      <dgm:t>
        <a:bodyPr/>
        <a:lstStyle/>
        <a:p>
          <a:r>
            <a:rPr lang="nb-NO" sz="1200" dirty="0">
              <a:ln>
                <a:noFill/>
              </a:ln>
              <a:solidFill>
                <a:schemeClr val="bg1"/>
              </a:solidFill>
            </a:rPr>
            <a:t>Trenere 6 - 14 år</a:t>
          </a:r>
        </a:p>
      </dgm:t>
    </dgm:pt>
    <dgm:pt modelId="{0F8C6784-15E1-49CE-81F8-91952329AFD6}" type="parTrans" cxnId="{32F0F7DC-7C9E-41B2-B58D-CDECA6208156}">
      <dgm:prSet/>
      <dgm:spPr>
        <a:ln w="28575"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2C82824C-161A-44C2-AE24-436D1A8638E2}" type="sibTrans" cxnId="{32F0F7DC-7C9E-41B2-B58D-CDECA6208156}">
      <dgm:prSet custT="1"/>
      <dgm:spPr>
        <a:ln>
          <a:noFill/>
        </a:ln>
      </dgm:spPr>
      <dgm:t>
        <a:bodyPr/>
        <a:lstStyle/>
        <a:p>
          <a:pPr algn="ctr"/>
          <a:endParaRPr lang="nb-NO" sz="900" dirty="0">
            <a:solidFill>
              <a:schemeClr val="tx1"/>
            </a:solidFill>
          </a:endParaRPr>
        </a:p>
      </dgm:t>
    </dgm:pt>
    <dgm:pt modelId="{B9F823A6-0EAD-4FC9-ACED-1BE0E5C0EC63}">
      <dgm:prSet phldrT="[Tekst]" custT="1"/>
      <dgm:spPr>
        <a:solidFill>
          <a:srgbClr val="FF0000"/>
        </a:solidFill>
        <a:effectLst>
          <a:softEdge rad="12700"/>
        </a:effectLst>
      </dgm:spPr>
      <dgm:t>
        <a:bodyPr/>
        <a:lstStyle/>
        <a:p>
          <a:r>
            <a:rPr lang="nb-NO" sz="1400" dirty="0">
              <a:ln>
                <a:noFill/>
              </a:ln>
              <a:solidFill>
                <a:schemeClr val="bg1"/>
              </a:solidFill>
            </a:rPr>
            <a:t>Trenere Jenter 16 år – Senior</a:t>
          </a:r>
        </a:p>
      </dgm:t>
    </dgm:pt>
    <dgm:pt modelId="{80BFC9A1-3CB2-408A-9F49-4C3F6EABC1C6}" type="parTrans" cxnId="{46D09308-7E0C-4F9C-ACF7-FDA9C496A8AD}">
      <dgm:prSet/>
      <dgm:spPr>
        <a:ln w="28575"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47F8BCDF-3553-4847-83BB-B70A100D3958}" type="sibTrans" cxnId="{46D09308-7E0C-4F9C-ACF7-FDA9C496A8AD}">
      <dgm:prSet custT="1"/>
      <dgm:spPr>
        <a:ln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F02EF3D1-44AA-44B2-95C9-42ECA29DB1CD}">
      <dgm:prSet phldrT="[Tekst]" custT="1"/>
      <dgm:spPr>
        <a:solidFill>
          <a:srgbClr val="FF0000"/>
        </a:solidFill>
        <a:effectLst>
          <a:softEdge rad="12700"/>
        </a:effectLst>
      </dgm:spPr>
      <dgm:t>
        <a:bodyPr/>
        <a:lstStyle/>
        <a:p>
          <a:r>
            <a:rPr lang="nb-NO" sz="1400" dirty="0">
              <a:ln>
                <a:noFill/>
              </a:ln>
              <a:solidFill>
                <a:schemeClr val="bg1"/>
              </a:solidFill>
            </a:rPr>
            <a:t>Trenere Gutter 16 år - Senior</a:t>
          </a:r>
        </a:p>
      </dgm:t>
    </dgm:pt>
    <dgm:pt modelId="{220EAD11-6F45-437D-B423-7B2C479A0378}" type="parTrans" cxnId="{1E466F83-BE9C-48FC-8A78-AE24045F433E}">
      <dgm:prSet/>
      <dgm:spPr>
        <a:ln w="28575"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6A685BED-0043-468F-A990-237B97D766B7}" type="sibTrans" cxnId="{1E466F83-BE9C-48FC-8A78-AE24045F433E}">
      <dgm:prSet custT="1"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nb-NO" sz="1000">
            <a:solidFill>
              <a:schemeClr val="tx1"/>
            </a:solidFill>
          </a:endParaRPr>
        </a:p>
      </dgm:t>
    </dgm:pt>
    <dgm:pt modelId="{4C274B59-8790-4E9B-8DD1-5AA37E9942A5}">
      <dgm:prSet phldrT="[Tekst]" custT="1"/>
      <dgm:spPr>
        <a:solidFill>
          <a:srgbClr val="FF0000"/>
        </a:solidFill>
        <a:effectLst>
          <a:softEdge rad="12700"/>
        </a:effectLst>
      </dgm:spPr>
      <dgm:t>
        <a:bodyPr/>
        <a:lstStyle/>
        <a:p>
          <a:r>
            <a:rPr lang="nb-NO" sz="1400" dirty="0">
              <a:ln>
                <a:noFill/>
              </a:ln>
              <a:solidFill>
                <a:schemeClr val="bg1"/>
              </a:solidFill>
            </a:rPr>
            <a:t>Foreldreutvalg</a:t>
          </a:r>
        </a:p>
      </dgm:t>
    </dgm:pt>
    <dgm:pt modelId="{6E796C06-91F4-4FE2-8F52-495454856C92}" type="parTrans" cxnId="{1031406A-27DC-4A96-96B8-91F306A85607}">
      <dgm:prSet/>
      <dgm:spPr/>
      <dgm:t>
        <a:bodyPr/>
        <a:lstStyle/>
        <a:p>
          <a:endParaRPr lang="nb-NO"/>
        </a:p>
      </dgm:t>
    </dgm:pt>
    <dgm:pt modelId="{BCAB11B7-589E-47A6-8F1D-83357B088EBC}" type="sibTrans" cxnId="{1031406A-27DC-4A96-96B8-91F306A85607}">
      <dgm:prSet/>
      <dgm:spPr/>
      <dgm:t>
        <a:bodyPr/>
        <a:lstStyle/>
        <a:p>
          <a:endParaRPr lang="nb-NO"/>
        </a:p>
      </dgm:t>
    </dgm:pt>
    <dgm:pt modelId="{2E9FC322-C30D-45E2-8F34-0E18BABEC995}" type="pres">
      <dgm:prSet presAssocID="{41D5208E-6CDA-4215-A4B0-90DA8B7ECE27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A741C75-8323-4559-8A5F-C473A0FF5650}" type="pres">
      <dgm:prSet presAssocID="{41D5208E-6CDA-4215-A4B0-90DA8B7ECE27}" presName="hierFlow" presStyleCnt="0"/>
      <dgm:spPr/>
    </dgm:pt>
    <dgm:pt modelId="{5BFA280E-F443-45F6-94CF-C93E2A118012}" type="pres">
      <dgm:prSet presAssocID="{41D5208E-6CDA-4215-A4B0-90DA8B7ECE27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CF1E30E7-3036-484C-A335-F821D6AC251D}" type="pres">
      <dgm:prSet presAssocID="{63E0F9BC-26FB-4A8C-932E-9ACD53462D82}" presName="Name14" presStyleCnt="0"/>
      <dgm:spPr/>
    </dgm:pt>
    <dgm:pt modelId="{7E0A8FD8-4C8B-4840-B667-12798D9E448F}" type="pres">
      <dgm:prSet presAssocID="{63E0F9BC-26FB-4A8C-932E-9ACD53462D82}" presName="level1Shape" presStyleLbl="node0" presStyleIdx="0" presStyleCnt="1">
        <dgm:presLayoutVars>
          <dgm:chPref val="3"/>
        </dgm:presLayoutVars>
      </dgm:prSet>
      <dgm:spPr/>
    </dgm:pt>
    <dgm:pt modelId="{B1931250-7C10-4F41-84C7-7B8B4EBB0255}" type="pres">
      <dgm:prSet presAssocID="{63E0F9BC-26FB-4A8C-932E-9ACD53462D82}" presName="hierChild2" presStyleCnt="0"/>
      <dgm:spPr/>
    </dgm:pt>
    <dgm:pt modelId="{FC1C798F-392F-4EC1-BAB4-B090746F62A7}" type="pres">
      <dgm:prSet presAssocID="{E4479F2C-7712-4C37-970D-AB7D828E602D}" presName="Name19" presStyleLbl="parChTrans1D2" presStyleIdx="0" presStyleCnt="1"/>
      <dgm:spPr/>
    </dgm:pt>
    <dgm:pt modelId="{08A1D422-D0DF-40AE-8CF2-53E649EE914A}" type="pres">
      <dgm:prSet presAssocID="{6320D2CF-6D1A-4222-AF92-73627CC71D61}" presName="Name21" presStyleCnt="0"/>
      <dgm:spPr/>
    </dgm:pt>
    <dgm:pt modelId="{D947DCFD-EBD3-48DD-83CA-A55723A94BD3}" type="pres">
      <dgm:prSet presAssocID="{6320D2CF-6D1A-4222-AF92-73627CC71D61}" presName="level2Shape" presStyleLbl="node2" presStyleIdx="0" presStyleCnt="1"/>
      <dgm:spPr/>
    </dgm:pt>
    <dgm:pt modelId="{BD719D7A-E40B-48BC-9CDD-9DD52D98F73C}" type="pres">
      <dgm:prSet presAssocID="{6320D2CF-6D1A-4222-AF92-73627CC71D61}" presName="hierChild3" presStyleCnt="0"/>
      <dgm:spPr/>
    </dgm:pt>
    <dgm:pt modelId="{4BCC3DD2-777A-4BF7-B35F-091C4AFFD70D}" type="pres">
      <dgm:prSet presAssocID="{93C8BA09-1BA7-4C7D-A9B8-D915DB8AAE45}" presName="Name19" presStyleLbl="parChTrans1D3" presStyleIdx="0" presStyleCnt="1"/>
      <dgm:spPr/>
    </dgm:pt>
    <dgm:pt modelId="{51D35C63-1989-441F-9BBE-AE360839BB80}" type="pres">
      <dgm:prSet presAssocID="{52BB0688-61AC-4E52-A0CA-D4451D461CAC}" presName="Name21" presStyleCnt="0"/>
      <dgm:spPr/>
    </dgm:pt>
    <dgm:pt modelId="{A4D0B613-F575-4497-A70D-577A945136F3}" type="pres">
      <dgm:prSet presAssocID="{52BB0688-61AC-4E52-A0CA-D4451D461CAC}" presName="level2Shape" presStyleLbl="node3" presStyleIdx="0" presStyleCnt="1"/>
      <dgm:spPr/>
    </dgm:pt>
    <dgm:pt modelId="{2F038EBE-8DF3-45C9-8429-F53B39A851E3}" type="pres">
      <dgm:prSet presAssocID="{52BB0688-61AC-4E52-A0CA-D4451D461CAC}" presName="hierChild3" presStyleCnt="0"/>
      <dgm:spPr/>
    </dgm:pt>
    <dgm:pt modelId="{79A683BF-97BD-40A3-AC38-6655D6D3E934}" type="pres">
      <dgm:prSet presAssocID="{49ABDA5C-A646-4158-8475-D4114140D310}" presName="Name19" presStyleLbl="parChTrans1D4" presStyleIdx="0" presStyleCnt="6"/>
      <dgm:spPr/>
    </dgm:pt>
    <dgm:pt modelId="{461C7EBE-FB99-4DFC-93EB-63E3C786DC99}" type="pres">
      <dgm:prSet presAssocID="{5E64A117-6471-4578-A59C-E67720BAAF44}" presName="Name21" presStyleCnt="0"/>
      <dgm:spPr/>
    </dgm:pt>
    <dgm:pt modelId="{91143A07-5189-4F6A-8867-B9C7D44A13D4}" type="pres">
      <dgm:prSet presAssocID="{5E64A117-6471-4578-A59C-E67720BAAF44}" presName="level2Shape" presStyleLbl="node4" presStyleIdx="0" presStyleCnt="6"/>
      <dgm:spPr/>
    </dgm:pt>
    <dgm:pt modelId="{C3C0C5A3-8D07-45C7-97F3-39B776369D36}" type="pres">
      <dgm:prSet presAssocID="{5E64A117-6471-4578-A59C-E67720BAAF44}" presName="hierChild3" presStyleCnt="0"/>
      <dgm:spPr/>
    </dgm:pt>
    <dgm:pt modelId="{CCA6A594-2814-45D7-B4CB-34BDB8AEAB65}" type="pres">
      <dgm:prSet presAssocID="{6E796C06-91F4-4FE2-8F52-495454856C92}" presName="Name19" presStyleLbl="parChTrans1D4" presStyleIdx="1" presStyleCnt="6"/>
      <dgm:spPr/>
    </dgm:pt>
    <dgm:pt modelId="{96AF8D78-5614-4A3F-80C1-7ADC92A79E14}" type="pres">
      <dgm:prSet presAssocID="{4C274B59-8790-4E9B-8DD1-5AA37E9942A5}" presName="Name21" presStyleCnt="0"/>
      <dgm:spPr/>
    </dgm:pt>
    <dgm:pt modelId="{13901FEC-F04B-4AB7-9DD4-88C6995D4A39}" type="pres">
      <dgm:prSet presAssocID="{4C274B59-8790-4E9B-8DD1-5AA37E9942A5}" presName="level2Shape" presStyleLbl="node4" presStyleIdx="1" presStyleCnt="6"/>
      <dgm:spPr/>
    </dgm:pt>
    <dgm:pt modelId="{7077E4D6-BEE8-452F-B89E-F20BC2A8638A}" type="pres">
      <dgm:prSet presAssocID="{4C274B59-8790-4E9B-8DD1-5AA37E9942A5}" presName="hierChild3" presStyleCnt="0"/>
      <dgm:spPr/>
    </dgm:pt>
    <dgm:pt modelId="{20EE99DE-82C2-4C4E-9413-B454C4CB71AD}" type="pres">
      <dgm:prSet presAssocID="{8EC0186F-C9C6-4B63-9002-7920FF872A6B}" presName="Name19" presStyleLbl="parChTrans1D4" presStyleIdx="2" presStyleCnt="6"/>
      <dgm:spPr/>
    </dgm:pt>
    <dgm:pt modelId="{CD0983C9-9B74-4626-B181-644CDCFC720C}" type="pres">
      <dgm:prSet presAssocID="{899BB8C1-2894-4E6D-9737-482FF9B4CA22}" presName="Name21" presStyleCnt="0"/>
      <dgm:spPr/>
    </dgm:pt>
    <dgm:pt modelId="{B7665612-BFB0-405C-96EF-A9F1A20FF9C5}" type="pres">
      <dgm:prSet presAssocID="{899BB8C1-2894-4E6D-9737-482FF9B4CA22}" presName="level2Shape" presStyleLbl="node4" presStyleIdx="2" presStyleCnt="6"/>
      <dgm:spPr/>
    </dgm:pt>
    <dgm:pt modelId="{A53FEFB6-9B08-4960-B29C-30D54F5D9B6A}" type="pres">
      <dgm:prSet presAssocID="{899BB8C1-2894-4E6D-9737-482FF9B4CA22}" presName="hierChild3" presStyleCnt="0"/>
      <dgm:spPr/>
    </dgm:pt>
    <dgm:pt modelId="{F61C50BD-631A-4F59-B406-43ACC660932D}" type="pres">
      <dgm:prSet presAssocID="{0F8C6784-15E1-49CE-81F8-91952329AFD6}" presName="Name19" presStyleLbl="parChTrans1D4" presStyleIdx="3" presStyleCnt="6"/>
      <dgm:spPr/>
    </dgm:pt>
    <dgm:pt modelId="{D95DA6B8-A4BC-457C-A5D1-1D92E95D9EB7}" type="pres">
      <dgm:prSet presAssocID="{87CDC83A-4282-4A69-8B29-64808FFA734E}" presName="Name21" presStyleCnt="0"/>
      <dgm:spPr/>
    </dgm:pt>
    <dgm:pt modelId="{55044447-AA9B-4AC8-A9C5-5033674ED45A}" type="pres">
      <dgm:prSet presAssocID="{87CDC83A-4282-4A69-8B29-64808FFA734E}" presName="level2Shape" presStyleLbl="node4" presStyleIdx="3" presStyleCnt="6"/>
      <dgm:spPr/>
    </dgm:pt>
    <dgm:pt modelId="{69A6C6A7-5BCF-4679-A164-CF08A67E2A63}" type="pres">
      <dgm:prSet presAssocID="{87CDC83A-4282-4A69-8B29-64808FFA734E}" presName="hierChild3" presStyleCnt="0"/>
      <dgm:spPr/>
    </dgm:pt>
    <dgm:pt modelId="{28C463CE-285D-41B6-84CF-CD570B80D35D}" type="pres">
      <dgm:prSet presAssocID="{80BFC9A1-3CB2-408A-9F49-4C3F6EABC1C6}" presName="Name19" presStyleLbl="parChTrans1D4" presStyleIdx="4" presStyleCnt="6"/>
      <dgm:spPr/>
    </dgm:pt>
    <dgm:pt modelId="{106F4871-CEC0-4847-B672-0160F19A082E}" type="pres">
      <dgm:prSet presAssocID="{B9F823A6-0EAD-4FC9-ACED-1BE0E5C0EC63}" presName="Name21" presStyleCnt="0"/>
      <dgm:spPr/>
    </dgm:pt>
    <dgm:pt modelId="{BD039B7B-1947-4F8E-9DF5-9E73CF91E51D}" type="pres">
      <dgm:prSet presAssocID="{B9F823A6-0EAD-4FC9-ACED-1BE0E5C0EC63}" presName="level2Shape" presStyleLbl="node4" presStyleIdx="4" presStyleCnt="6"/>
      <dgm:spPr/>
    </dgm:pt>
    <dgm:pt modelId="{52CF1FCB-5093-4EEB-BDA0-43D478D17BA5}" type="pres">
      <dgm:prSet presAssocID="{B9F823A6-0EAD-4FC9-ACED-1BE0E5C0EC63}" presName="hierChild3" presStyleCnt="0"/>
      <dgm:spPr/>
    </dgm:pt>
    <dgm:pt modelId="{594E6CF9-BF8A-49FF-B080-CD218ACAC9DD}" type="pres">
      <dgm:prSet presAssocID="{220EAD11-6F45-437D-B423-7B2C479A0378}" presName="Name19" presStyleLbl="parChTrans1D4" presStyleIdx="5" presStyleCnt="6"/>
      <dgm:spPr/>
    </dgm:pt>
    <dgm:pt modelId="{FEB998AE-D8E1-475E-A118-96DBCA515918}" type="pres">
      <dgm:prSet presAssocID="{F02EF3D1-44AA-44B2-95C9-42ECA29DB1CD}" presName="Name21" presStyleCnt="0"/>
      <dgm:spPr/>
    </dgm:pt>
    <dgm:pt modelId="{1C58C534-5C5E-49B6-9DF4-0B56DF1D5A1A}" type="pres">
      <dgm:prSet presAssocID="{F02EF3D1-44AA-44B2-95C9-42ECA29DB1CD}" presName="level2Shape" presStyleLbl="node4" presStyleIdx="5" presStyleCnt="6"/>
      <dgm:spPr/>
    </dgm:pt>
    <dgm:pt modelId="{A3635F51-7595-4E5B-9A82-420B658D2840}" type="pres">
      <dgm:prSet presAssocID="{F02EF3D1-44AA-44B2-95C9-42ECA29DB1CD}" presName="hierChild3" presStyleCnt="0"/>
      <dgm:spPr/>
    </dgm:pt>
    <dgm:pt modelId="{A60D835F-126B-49E8-B9EF-7F5346B6698D}" type="pres">
      <dgm:prSet presAssocID="{41D5208E-6CDA-4215-A4B0-90DA8B7ECE27}" presName="bgShapesFlow" presStyleCnt="0"/>
      <dgm:spPr/>
    </dgm:pt>
  </dgm:ptLst>
  <dgm:cxnLst>
    <dgm:cxn modelId="{51E93D05-B625-4A01-8FD4-C958703090DC}" srcId="{41D5208E-6CDA-4215-A4B0-90DA8B7ECE27}" destId="{63E0F9BC-26FB-4A8C-932E-9ACD53462D82}" srcOrd="0" destOrd="0" parTransId="{CEEBF554-0214-4FE4-868B-26D41041785C}" sibTransId="{5BAA2144-2EE0-4E89-AA27-1B6A95C702D9}"/>
    <dgm:cxn modelId="{46D09308-7E0C-4F9C-ACF7-FDA9C496A8AD}" srcId="{52BB0688-61AC-4E52-A0CA-D4451D461CAC}" destId="{B9F823A6-0EAD-4FC9-ACED-1BE0E5C0EC63}" srcOrd="4" destOrd="0" parTransId="{80BFC9A1-3CB2-408A-9F49-4C3F6EABC1C6}" sibTransId="{47F8BCDF-3553-4847-83BB-B70A100D3958}"/>
    <dgm:cxn modelId="{40094C09-863A-4315-8A8A-C999713889F6}" type="presOf" srcId="{B9F823A6-0EAD-4FC9-ACED-1BE0E5C0EC63}" destId="{BD039B7B-1947-4F8E-9DF5-9E73CF91E51D}" srcOrd="0" destOrd="0" presId="urn:microsoft.com/office/officeart/2005/8/layout/hierarchy6"/>
    <dgm:cxn modelId="{AF00180B-8CB6-4353-8FBE-1976E39C85E1}" type="presOf" srcId="{6320D2CF-6D1A-4222-AF92-73627CC71D61}" destId="{D947DCFD-EBD3-48DD-83CA-A55723A94BD3}" srcOrd="0" destOrd="0" presId="urn:microsoft.com/office/officeart/2005/8/layout/hierarchy6"/>
    <dgm:cxn modelId="{90E7F60D-BFCE-4B3D-8A79-BCABCB78A329}" type="presOf" srcId="{49ABDA5C-A646-4158-8475-D4114140D310}" destId="{79A683BF-97BD-40A3-AC38-6655D6D3E934}" srcOrd="0" destOrd="0" presId="urn:microsoft.com/office/officeart/2005/8/layout/hierarchy6"/>
    <dgm:cxn modelId="{205CF829-17F2-4AD3-A686-569EF4900CD3}" type="presOf" srcId="{F02EF3D1-44AA-44B2-95C9-42ECA29DB1CD}" destId="{1C58C534-5C5E-49B6-9DF4-0B56DF1D5A1A}" srcOrd="0" destOrd="0" presId="urn:microsoft.com/office/officeart/2005/8/layout/hierarchy6"/>
    <dgm:cxn modelId="{41EC4839-CA4E-43EC-BD62-D6C577E0773D}" type="presOf" srcId="{899BB8C1-2894-4E6D-9737-482FF9B4CA22}" destId="{B7665612-BFB0-405C-96EF-A9F1A20FF9C5}" srcOrd="0" destOrd="0" presId="urn:microsoft.com/office/officeart/2005/8/layout/hierarchy6"/>
    <dgm:cxn modelId="{F08C575F-1646-4AC5-8CB6-C2E75B1569C7}" type="presOf" srcId="{41D5208E-6CDA-4215-A4B0-90DA8B7ECE27}" destId="{2E9FC322-C30D-45E2-8F34-0E18BABEC995}" srcOrd="0" destOrd="0" presId="urn:microsoft.com/office/officeart/2005/8/layout/hierarchy6"/>
    <dgm:cxn modelId="{C396AA60-70C5-4437-ADB2-2188DA3DE05D}" type="presOf" srcId="{E4479F2C-7712-4C37-970D-AB7D828E602D}" destId="{FC1C798F-392F-4EC1-BAB4-B090746F62A7}" srcOrd="0" destOrd="0" presId="urn:microsoft.com/office/officeart/2005/8/layout/hierarchy6"/>
    <dgm:cxn modelId="{1031406A-27DC-4A96-96B8-91F306A85607}" srcId="{52BB0688-61AC-4E52-A0CA-D4451D461CAC}" destId="{4C274B59-8790-4E9B-8DD1-5AA37E9942A5}" srcOrd="1" destOrd="0" parTransId="{6E796C06-91F4-4FE2-8F52-495454856C92}" sibTransId="{BCAB11B7-589E-47A6-8F1D-83357B088EBC}"/>
    <dgm:cxn modelId="{10828770-F627-4D9E-B06E-E123A0B1C019}" type="presOf" srcId="{4C274B59-8790-4E9B-8DD1-5AA37E9942A5}" destId="{13901FEC-F04B-4AB7-9DD4-88C6995D4A39}" srcOrd="0" destOrd="0" presId="urn:microsoft.com/office/officeart/2005/8/layout/hierarchy6"/>
    <dgm:cxn modelId="{04844773-7022-483C-845B-2F3CB4F4DFF7}" type="presOf" srcId="{8EC0186F-C9C6-4B63-9002-7920FF872A6B}" destId="{20EE99DE-82C2-4C4E-9413-B454C4CB71AD}" srcOrd="0" destOrd="0" presId="urn:microsoft.com/office/officeart/2005/8/layout/hierarchy6"/>
    <dgm:cxn modelId="{B60AF154-3095-458C-B47A-8FB5E0C486E7}" type="presOf" srcId="{6E796C06-91F4-4FE2-8F52-495454856C92}" destId="{CCA6A594-2814-45D7-B4CB-34BDB8AEAB65}" srcOrd="0" destOrd="0" presId="urn:microsoft.com/office/officeart/2005/8/layout/hierarchy6"/>
    <dgm:cxn modelId="{692A2075-F573-4BF4-8264-FE160F8EDC87}" type="presOf" srcId="{52BB0688-61AC-4E52-A0CA-D4451D461CAC}" destId="{A4D0B613-F575-4497-A70D-577A945136F3}" srcOrd="0" destOrd="0" presId="urn:microsoft.com/office/officeart/2005/8/layout/hierarchy6"/>
    <dgm:cxn modelId="{F48C7E7C-2835-4D1B-BB65-94A4A675D509}" type="presOf" srcId="{93C8BA09-1BA7-4C7D-A9B8-D915DB8AAE45}" destId="{4BCC3DD2-777A-4BF7-B35F-091C4AFFD70D}" srcOrd="0" destOrd="0" presId="urn:microsoft.com/office/officeart/2005/8/layout/hierarchy6"/>
    <dgm:cxn modelId="{C771E87E-EB60-4EF9-A800-E559196B59FA}" type="presOf" srcId="{63E0F9BC-26FB-4A8C-932E-9ACD53462D82}" destId="{7E0A8FD8-4C8B-4840-B667-12798D9E448F}" srcOrd="0" destOrd="0" presId="urn:microsoft.com/office/officeart/2005/8/layout/hierarchy6"/>
    <dgm:cxn modelId="{1B9B647F-1DEE-40B0-8EDB-41C92393516E}" type="presOf" srcId="{220EAD11-6F45-437D-B423-7B2C479A0378}" destId="{594E6CF9-BF8A-49FF-B080-CD218ACAC9DD}" srcOrd="0" destOrd="0" presId="urn:microsoft.com/office/officeart/2005/8/layout/hierarchy6"/>
    <dgm:cxn modelId="{1E466F83-BE9C-48FC-8A78-AE24045F433E}" srcId="{52BB0688-61AC-4E52-A0CA-D4451D461CAC}" destId="{F02EF3D1-44AA-44B2-95C9-42ECA29DB1CD}" srcOrd="5" destOrd="0" parTransId="{220EAD11-6F45-437D-B423-7B2C479A0378}" sibTransId="{6A685BED-0043-468F-A990-237B97D766B7}"/>
    <dgm:cxn modelId="{66456884-B53F-475D-88B0-6BCF1573BD0F}" srcId="{6320D2CF-6D1A-4222-AF92-73627CC71D61}" destId="{52BB0688-61AC-4E52-A0CA-D4451D461CAC}" srcOrd="0" destOrd="0" parTransId="{93C8BA09-1BA7-4C7D-A9B8-D915DB8AAE45}" sibTransId="{A162A507-A908-40F3-B977-ADD577CE882F}"/>
    <dgm:cxn modelId="{DE931A89-DD0F-4814-881E-32BA8A6D6741}" srcId="{63E0F9BC-26FB-4A8C-932E-9ACD53462D82}" destId="{6320D2CF-6D1A-4222-AF92-73627CC71D61}" srcOrd="0" destOrd="0" parTransId="{E4479F2C-7712-4C37-970D-AB7D828E602D}" sibTransId="{7D7A7B96-4407-488A-BFBD-81FDC5A60CD0}"/>
    <dgm:cxn modelId="{0539038A-B3DE-4A0E-9A4D-9B766C39C891}" type="presOf" srcId="{0F8C6784-15E1-49CE-81F8-91952329AFD6}" destId="{F61C50BD-631A-4F59-B406-43ACC660932D}" srcOrd="0" destOrd="0" presId="urn:microsoft.com/office/officeart/2005/8/layout/hierarchy6"/>
    <dgm:cxn modelId="{BE9B52A1-4146-4955-8D74-AE3DA670E516}" type="presOf" srcId="{80BFC9A1-3CB2-408A-9F49-4C3F6EABC1C6}" destId="{28C463CE-285D-41B6-84CF-CD570B80D35D}" srcOrd="0" destOrd="0" presId="urn:microsoft.com/office/officeart/2005/8/layout/hierarchy6"/>
    <dgm:cxn modelId="{6CD767A2-8FA2-48EC-B5C2-8395E2C0ABDC}" srcId="{52BB0688-61AC-4E52-A0CA-D4451D461CAC}" destId="{899BB8C1-2894-4E6D-9737-482FF9B4CA22}" srcOrd="2" destOrd="0" parTransId="{8EC0186F-C9C6-4B63-9002-7920FF872A6B}" sibTransId="{DD01E339-BC1C-4E6E-9F30-BFF6DC7E0D48}"/>
    <dgm:cxn modelId="{E7659BAF-B92D-4683-91EF-B97B5964DDD2}" srcId="{52BB0688-61AC-4E52-A0CA-D4451D461CAC}" destId="{5E64A117-6471-4578-A59C-E67720BAAF44}" srcOrd="0" destOrd="0" parTransId="{49ABDA5C-A646-4158-8475-D4114140D310}" sibTransId="{A4B8BAE3-9571-401C-B5F3-4B976F243362}"/>
    <dgm:cxn modelId="{32F0F7DC-7C9E-41B2-B58D-CDECA6208156}" srcId="{52BB0688-61AC-4E52-A0CA-D4451D461CAC}" destId="{87CDC83A-4282-4A69-8B29-64808FFA734E}" srcOrd="3" destOrd="0" parTransId="{0F8C6784-15E1-49CE-81F8-91952329AFD6}" sibTransId="{2C82824C-161A-44C2-AE24-436D1A8638E2}"/>
    <dgm:cxn modelId="{F24125EC-CB6E-4E5E-BE59-DDA65A0FDAD8}" type="presOf" srcId="{87CDC83A-4282-4A69-8B29-64808FFA734E}" destId="{55044447-AA9B-4AC8-A9C5-5033674ED45A}" srcOrd="0" destOrd="0" presId="urn:microsoft.com/office/officeart/2005/8/layout/hierarchy6"/>
    <dgm:cxn modelId="{7F0D5AFB-9D9B-4E69-9503-8862B020BE7B}" type="presOf" srcId="{5E64A117-6471-4578-A59C-E67720BAAF44}" destId="{91143A07-5189-4F6A-8867-B9C7D44A13D4}" srcOrd="0" destOrd="0" presId="urn:microsoft.com/office/officeart/2005/8/layout/hierarchy6"/>
    <dgm:cxn modelId="{7F3DDCE9-4E51-4ED8-B5C3-81F8951C9D12}" type="presParOf" srcId="{2E9FC322-C30D-45E2-8F34-0E18BABEC995}" destId="{FA741C75-8323-4559-8A5F-C473A0FF5650}" srcOrd="0" destOrd="0" presId="urn:microsoft.com/office/officeart/2005/8/layout/hierarchy6"/>
    <dgm:cxn modelId="{E76E3B04-DC29-495F-B05B-3136A17D7C13}" type="presParOf" srcId="{FA741C75-8323-4559-8A5F-C473A0FF5650}" destId="{5BFA280E-F443-45F6-94CF-C93E2A118012}" srcOrd="0" destOrd="0" presId="urn:microsoft.com/office/officeart/2005/8/layout/hierarchy6"/>
    <dgm:cxn modelId="{3C701F89-6409-4B89-8A16-F1811AD7D204}" type="presParOf" srcId="{5BFA280E-F443-45F6-94CF-C93E2A118012}" destId="{CF1E30E7-3036-484C-A335-F821D6AC251D}" srcOrd="0" destOrd="0" presId="urn:microsoft.com/office/officeart/2005/8/layout/hierarchy6"/>
    <dgm:cxn modelId="{972D5847-AE7C-4FAF-A459-7E57A3016611}" type="presParOf" srcId="{CF1E30E7-3036-484C-A335-F821D6AC251D}" destId="{7E0A8FD8-4C8B-4840-B667-12798D9E448F}" srcOrd="0" destOrd="0" presId="urn:microsoft.com/office/officeart/2005/8/layout/hierarchy6"/>
    <dgm:cxn modelId="{8699903B-C42D-4E7C-A9C9-8CFFEC1AC5EB}" type="presParOf" srcId="{CF1E30E7-3036-484C-A335-F821D6AC251D}" destId="{B1931250-7C10-4F41-84C7-7B8B4EBB0255}" srcOrd="1" destOrd="0" presId="urn:microsoft.com/office/officeart/2005/8/layout/hierarchy6"/>
    <dgm:cxn modelId="{8B009BD5-7C1A-4F6B-A457-0FDAC7C84760}" type="presParOf" srcId="{B1931250-7C10-4F41-84C7-7B8B4EBB0255}" destId="{FC1C798F-392F-4EC1-BAB4-B090746F62A7}" srcOrd="0" destOrd="0" presId="urn:microsoft.com/office/officeart/2005/8/layout/hierarchy6"/>
    <dgm:cxn modelId="{B0A620A5-39CC-4E0B-82AD-ACFD800B24AF}" type="presParOf" srcId="{B1931250-7C10-4F41-84C7-7B8B4EBB0255}" destId="{08A1D422-D0DF-40AE-8CF2-53E649EE914A}" srcOrd="1" destOrd="0" presId="urn:microsoft.com/office/officeart/2005/8/layout/hierarchy6"/>
    <dgm:cxn modelId="{8D15CEB1-F4EA-43E2-80FD-356DF82CA81C}" type="presParOf" srcId="{08A1D422-D0DF-40AE-8CF2-53E649EE914A}" destId="{D947DCFD-EBD3-48DD-83CA-A55723A94BD3}" srcOrd="0" destOrd="0" presId="urn:microsoft.com/office/officeart/2005/8/layout/hierarchy6"/>
    <dgm:cxn modelId="{0DB35D95-6E6E-40D4-830C-B68476B27673}" type="presParOf" srcId="{08A1D422-D0DF-40AE-8CF2-53E649EE914A}" destId="{BD719D7A-E40B-48BC-9CDD-9DD52D98F73C}" srcOrd="1" destOrd="0" presId="urn:microsoft.com/office/officeart/2005/8/layout/hierarchy6"/>
    <dgm:cxn modelId="{B3B7AC61-425E-4469-8687-36921C0323FB}" type="presParOf" srcId="{BD719D7A-E40B-48BC-9CDD-9DD52D98F73C}" destId="{4BCC3DD2-777A-4BF7-B35F-091C4AFFD70D}" srcOrd="0" destOrd="0" presId="urn:microsoft.com/office/officeart/2005/8/layout/hierarchy6"/>
    <dgm:cxn modelId="{2AC24A25-0D50-4F1D-90B8-576DD28379CC}" type="presParOf" srcId="{BD719D7A-E40B-48BC-9CDD-9DD52D98F73C}" destId="{51D35C63-1989-441F-9BBE-AE360839BB80}" srcOrd="1" destOrd="0" presId="urn:microsoft.com/office/officeart/2005/8/layout/hierarchy6"/>
    <dgm:cxn modelId="{0BDFE49F-EFF3-4B8C-842A-C970A94DF7AF}" type="presParOf" srcId="{51D35C63-1989-441F-9BBE-AE360839BB80}" destId="{A4D0B613-F575-4497-A70D-577A945136F3}" srcOrd="0" destOrd="0" presId="urn:microsoft.com/office/officeart/2005/8/layout/hierarchy6"/>
    <dgm:cxn modelId="{4056C136-0203-44B5-9225-09B7928FC691}" type="presParOf" srcId="{51D35C63-1989-441F-9BBE-AE360839BB80}" destId="{2F038EBE-8DF3-45C9-8429-F53B39A851E3}" srcOrd="1" destOrd="0" presId="urn:microsoft.com/office/officeart/2005/8/layout/hierarchy6"/>
    <dgm:cxn modelId="{F5274257-5472-44B7-B90C-BA03497CFB02}" type="presParOf" srcId="{2F038EBE-8DF3-45C9-8429-F53B39A851E3}" destId="{79A683BF-97BD-40A3-AC38-6655D6D3E934}" srcOrd="0" destOrd="0" presId="urn:microsoft.com/office/officeart/2005/8/layout/hierarchy6"/>
    <dgm:cxn modelId="{FCEB9043-B9D0-4464-B3B2-FA19FB621EFF}" type="presParOf" srcId="{2F038EBE-8DF3-45C9-8429-F53B39A851E3}" destId="{461C7EBE-FB99-4DFC-93EB-63E3C786DC99}" srcOrd="1" destOrd="0" presId="urn:microsoft.com/office/officeart/2005/8/layout/hierarchy6"/>
    <dgm:cxn modelId="{E324A00F-8005-45D8-967B-FD4BAD2F0BD4}" type="presParOf" srcId="{461C7EBE-FB99-4DFC-93EB-63E3C786DC99}" destId="{91143A07-5189-4F6A-8867-B9C7D44A13D4}" srcOrd="0" destOrd="0" presId="urn:microsoft.com/office/officeart/2005/8/layout/hierarchy6"/>
    <dgm:cxn modelId="{50A0907C-A294-4BAB-8F91-10BAE2BFD774}" type="presParOf" srcId="{461C7EBE-FB99-4DFC-93EB-63E3C786DC99}" destId="{C3C0C5A3-8D07-45C7-97F3-39B776369D36}" srcOrd="1" destOrd="0" presId="urn:microsoft.com/office/officeart/2005/8/layout/hierarchy6"/>
    <dgm:cxn modelId="{712BBAA7-61CF-46B9-919C-E4920216A430}" type="presParOf" srcId="{2F038EBE-8DF3-45C9-8429-F53B39A851E3}" destId="{CCA6A594-2814-45D7-B4CB-34BDB8AEAB65}" srcOrd="2" destOrd="0" presId="urn:microsoft.com/office/officeart/2005/8/layout/hierarchy6"/>
    <dgm:cxn modelId="{957101D4-CBFE-419F-856A-F38F6CA60BC0}" type="presParOf" srcId="{2F038EBE-8DF3-45C9-8429-F53B39A851E3}" destId="{96AF8D78-5614-4A3F-80C1-7ADC92A79E14}" srcOrd="3" destOrd="0" presId="urn:microsoft.com/office/officeart/2005/8/layout/hierarchy6"/>
    <dgm:cxn modelId="{5FE4C4E7-7467-41E9-AAF0-2E8B41EE9A37}" type="presParOf" srcId="{96AF8D78-5614-4A3F-80C1-7ADC92A79E14}" destId="{13901FEC-F04B-4AB7-9DD4-88C6995D4A39}" srcOrd="0" destOrd="0" presId="urn:microsoft.com/office/officeart/2005/8/layout/hierarchy6"/>
    <dgm:cxn modelId="{E3405D56-D24F-4507-9AF0-C7BFF4A98B44}" type="presParOf" srcId="{96AF8D78-5614-4A3F-80C1-7ADC92A79E14}" destId="{7077E4D6-BEE8-452F-B89E-F20BC2A8638A}" srcOrd="1" destOrd="0" presId="urn:microsoft.com/office/officeart/2005/8/layout/hierarchy6"/>
    <dgm:cxn modelId="{0F9455A2-692B-409C-88A1-C20E07E2139B}" type="presParOf" srcId="{2F038EBE-8DF3-45C9-8429-F53B39A851E3}" destId="{20EE99DE-82C2-4C4E-9413-B454C4CB71AD}" srcOrd="4" destOrd="0" presId="urn:microsoft.com/office/officeart/2005/8/layout/hierarchy6"/>
    <dgm:cxn modelId="{645D7756-5878-4856-B0B8-F4EA0E3F329B}" type="presParOf" srcId="{2F038EBE-8DF3-45C9-8429-F53B39A851E3}" destId="{CD0983C9-9B74-4626-B181-644CDCFC720C}" srcOrd="5" destOrd="0" presId="urn:microsoft.com/office/officeart/2005/8/layout/hierarchy6"/>
    <dgm:cxn modelId="{F2DC82BA-C3C0-4205-88A4-2F08A15BB353}" type="presParOf" srcId="{CD0983C9-9B74-4626-B181-644CDCFC720C}" destId="{B7665612-BFB0-405C-96EF-A9F1A20FF9C5}" srcOrd="0" destOrd="0" presId="urn:microsoft.com/office/officeart/2005/8/layout/hierarchy6"/>
    <dgm:cxn modelId="{0B51188F-9184-42E0-B5F3-0F8F1EBEC3EF}" type="presParOf" srcId="{CD0983C9-9B74-4626-B181-644CDCFC720C}" destId="{A53FEFB6-9B08-4960-B29C-30D54F5D9B6A}" srcOrd="1" destOrd="0" presId="urn:microsoft.com/office/officeart/2005/8/layout/hierarchy6"/>
    <dgm:cxn modelId="{29EA2E9A-58F7-4AB4-A51E-F24625E5A55C}" type="presParOf" srcId="{2F038EBE-8DF3-45C9-8429-F53B39A851E3}" destId="{F61C50BD-631A-4F59-B406-43ACC660932D}" srcOrd="6" destOrd="0" presId="urn:microsoft.com/office/officeart/2005/8/layout/hierarchy6"/>
    <dgm:cxn modelId="{E10005B3-FBF8-4E1C-9BBF-50C20C3D7257}" type="presParOf" srcId="{2F038EBE-8DF3-45C9-8429-F53B39A851E3}" destId="{D95DA6B8-A4BC-457C-A5D1-1D92E95D9EB7}" srcOrd="7" destOrd="0" presId="urn:microsoft.com/office/officeart/2005/8/layout/hierarchy6"/>
    <dgm:cxn modelId="{4352D80A-CBB1-40E0-9669-6C7044F473A0}" type="presParOf" srcId="{D95DA6B8-A4BC-457C-A5D1-1D92E95D9EB7}" destId="{55044447-AA9B-4AC8-A9C5-5033674ED45A}" srcOrd="0" destOrd="0" presId="urn:microsoft.com/office/officeart/2005/8/layout/hierarchy6"/>
    <dgm:cxn modelId="{F871FA93-8AEF-4DBD-AB9E-264B6E62DFBB}" type="presParOf" srcId="{D95DA6B8-A4BC-457C-A5D1-1D92E95D9EB7}" destId="{69A6C6A7-5BCF-4679-A164-CF08A67E2A63}" srcOrd="1" destOrd="0" presId="urn:microsoft.com/office/officeart/2005/8/layout/hierarchy6"/>
    <dgm:cxn modelId="{5CF15FF5-6FB7-4725-8806-7136E88F4868}" type="presParOf" srcId="{2F038EBE-8DF3-45C9-8429-F53B39A851E3}" destId="{28C463CE-285D-41B6-84CF-CD570B80D35D}" srcOrd="8" destOrd="0" presId="urn:microsoft.com/office/officeart/2005/8/layout/hierarchy6"/>
    <dgm:cxn modelId="{E07E7FFE-482E-462C-B48B-E248B7DB1F41}" type="presParOf" srcId="{2F038EBE-8DF3-45C9-8429-F53B39A851E3}" destId="{106F4871-CEC0-4847-B672-0160F19A082E}" srcOrd="9" destOrd="0" presId="urn:microsoft.com/office/officeart/2005/8/layout/hierarchy6"/>
    <dgm:cxn modelId="{B05EAF87-0007-4E1A-9FF4-346A5298260E}" type="presParOf" srcId="{106F4871-CEC0-4847-B672-0160F19A082E}" destId="{BD039B7B-1947-4F8E-9DF5-9E73CF91E51D}" srcOrd="0" destOrd="0" presId="urn:microsoft.com/office/officeart/2005/8/layout/hierarchy6"/>
    <dgm:cxn modelId="{F2BEAF93-A180-4942-9615-10554F69DEED}" type="presParOf" srcId="{106F4871-CEC0-4847-B672-0160F19A082E}" destId="{52CF1FCB-5093-4EEB-BDA0-43D478D17BA5}" srcOrd="1" destOrd="0" presId="urn:microsoft.com/office/officeart/2005/8/layout/hierarchy6"/>
    <dgm:cxn modelId="{310A241E-C038-489A-B8C4-01D1516EB404}" type="presParOf" srcId="{2F038EBE-8DF3-45C9-8429-F53B39A851E3}" destId="{594E6CF9-BF8A-49FF-B080-CD218ACAC9DD}" srcOrd="10" destOrd="0" presId="urn:microsoft.com/office/officeart/2005/8/layout/hierarchy6"/>
    <dgm:cxn modelId="{6F13F8D8-E5F9-4382-800F-C10724E65821}" type="presParOf" srcId="{2F038EBE-8DF3-45C9-8429-F53B39A851E3}" destId="{FEB998AE-D8E1-475E-A118-96DBCA515918}" srcOrd="11" destOrd="0" presId="urn:microsoft.com/office/officeart/2005/8/layout/hierarchy6"/>
    <dgm:cxn modelId="{FF4D2AB5-FB39-4785-A6C4-E5F13C3A4A2D}" type="presParOf" srcId="{FEB998AE-D8E1-475E-A118-96DBCA515918}" destId="{1C58C534-5C5E-49B6-9DF4-0B56DF1D5A1A}" srcOrd="0" destOrd="0" presId="urn:microsoft.com/office/officeart/2005/8/layout/hierarchy6"/>
    <dgm:cxn modelId="{7C6A73B7-EFD9-468F-A348-3B46D8FEDD75}" type="presParOf" srcId="{FEB998AE-D8E1-475E-A118-96DBCA515918}" destId="{A3635F51-7595-4E5B-9A82-420B658D2840}" srcOrd="1" destOrd="0" presId="urn:microsoft.com/office/officeart/2005/8/layout/hierarchy6"/>
    <dgm:cxn modelId="{4A574E19-6545-43C8-8AD5-9B8E68EDD54C}" type="presParOf" srcId="{2E9FC322-C30D-45E2-8F34-0E18BABEC995}" destId="{A60D835F-126B-49E8-B9EF-7F5346B6698D}" srcOrd="1" destOrd="0" presId="urn:microsoft.com/office/officeart/2005/8/layout/hierarchy6"/>
  </dgm:cxnLst>
  <dgm:bg>
    <a:solidFill>
      <a:schemeClr val="bg1"/>
    </a:solidFill>
    <a:effectLst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CD8BFDA-8DE8-124E-AAD7-C3C908639966}" type="doc">
      <dgm:prSet loTypeId="urn:microsoft.com/office/officeart/2005/8/layout/defaul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C4A998E8-4F8E-124A-9307-AA83E3F4AC4E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600" dirty="0"/>
            <a:t>Leder</a:t>
          </a:r>
        </a:p>
        <a:p>
          <a:r>
            <a:rPr lang="nb-NO" sz="1600" dirty="0"/>
            <a:t>Navn: Karl Otto Hessen</a:t>
          </a:r>
        </a:p>
      </dgm:t>
    </dgm:pt>
    <dgm:pt modelId="{C457DB5D-076D-304E-9F2F-5CAD3DA41667}" type="parTrans" cxnId="{79B3CE55-3B11-5344-BB7D-15DF3FFC9325}">
      <dgm:prSet/>
      <dgm:spPr/>
      <dgm:t>
        <a:bodyPr/>
        <a:lstStyle/>
        <a:p>
          <a:endParaRPr lang="nb-NO" sz="2000"/>
        </a:p>
      </dgm:t>
    </dgm:pt>
    <dgm:pt modelId="{8EB98293-DB17-F442-9A40-07C45C73A9F8}" type="sibTrans" cxnId="{79B3CE55-3B11-5344-BB7D-15DF3FFC9325}">
      <dgm:prSet/>
      <dgm:spPr/>
      <dgm:t>
        <a:bodyPr/>
        <a:lstStyle/>
        <a:p>
          <a:endParaRPr lang="nb-NO" sz="2000"/>
        </a:p>
      </dgm:t>
    </dgm:pt>
    <dgm:pt modelId="{6D382E96-BE6B-CC42-B86F-D64F37DF30CD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600" dirty="0"/>
            <a:t>Arrangementansvarlig</a:t>
          </a:r>
        </a:p>
        <a:p>
          <a:r>
            <a:rPr lang="nb-NO" sz="1600" dirty="0"/>
            <a:t>Navn: Torodd Helland</a:t>
          </a:r>
        </a:p>
      </dgm:t>
    </dgm:pt>
    <dgm:pt modelId="{F1935DD5-0183-2649-9DF5-49533A027723}" type="parTrans" cxnId="{F46D10D8-60C6-DC48-8244-70D0ACB5C3AA}">
      <dgm:prSet/>
      <dgm:spPr/>
      <dgm:t>
        <a:bodyPr/>
        <a:lstStyle/>
        <a:p>
          <a:endParaRPr lang="nb-NO" sz="2000"/>
        </a:p>
      </dgm:t>
    </dgm:pt>
    <dgm:pt modelId="{8D6DEB1F-CDEE-CA4E-B2B9-CEDFED92FCB6}" type="sibTrans" cxnId="{F46D10D8-60C6-DC48-8244-70D0ACB5C3AA}">
      <dgm:prSet/>
      <dgm:spPr/>
      <dgm:t>
        <a:bodyPr/>
        <a:lstStyle/>
        <a:p>
          <a:endParaRPr lang="nb-NO" sz="2000"/>
        </a:p>
      </dgm:t>
    </dgm:pt>
    <dgm:pt modelId="{7B657472-14B1-E942-9620-BC3A0AF44BF0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600" dirty="0"/>
            <a:t>Treningstidansvarlig</a:t>
          </a:r>
        </a:p>
        <a:p>
          <a:pPr rtl="0"/>
          <a:r>
            <a:rPr lang="nb-NO" sz="1600" dirty="0"/>
            <a:t>Navn: </a:t>
          </a:r>
          <a:endParaRPr lang="nb-NO" sz="1200" dirty="0">
            <a:latin typeface="Calibri Light"/>
          </a:endParaRPr>
        </a:p>
        <a:p>
          <a:r>
            <a:rPr lang="nb-NO" sz="1200" dirty="0"/>
            <a:t>Klubbens kontaktperson mot kommunen </a:t>
          </a:r>
          <a:r>
            <a:rPr lang="nb-NO" sz="1200" dirty="0" err="1"/>
            <a:t>ift</a:t>
          </a:r>
          <a:r>
            <a:rPr lang="nb-NO" sz="1200" dirty="0"/>
            <a:t> treningstid og egne arrangement i hall (cup, Kick-</a:t>
          </a:r>
          <a:r>
            <a:rPr lang="nb-NO" sz="1200" dirty="0" err="1"/>
            <a:t>off</a:t>
          </a:r>
          <a:r>
            <a:rPr lang="nb-NO" sz="1200" dirty="0"/>
            <a:t>, treningssamlinger)</a:t>
          </a:r>
          <a:endParaRPr lang="nb-NO" sz="1600" dirty="0"/>
        </a:p>
      </dgm:t>
    </dgm:pt>
    <dgm:pt modelId="{407EE407-8A24-8046-B4F1-9F8B50544D12}" type="parTrans" cxnId="{C0866F04-D240-FD4B-A09D-0EC04267C680}">
      <dgm:prSet/>
      <dgm:spPr/>
      <dgm:t>
        <a:bodyPr/>
        <a:lstStyle/>
        <a:p>
          <a:endParaRPr lang="nb-NO" sz="2000"/>
        </a:p>
      </dgm:t>
    </dgm:pt>
    <dgm:pt modelId="{43448C1C-CE7B-634F-95D7-21CDB603AA0D}" type="sibTrans" cxnId="{C0866F04-D240-FD4B-A09D-0EC04267C680}">
      <dgm:prSet/>
      <dgm:spPr/>
      <dgm:t>
        <a:bodyPr/>
        <a:lstStyle/>
        <a:p>
          <a:endParaRPr lang="nb-NO" sz="2000"/>
        </a:p>
      </dgm:t>
    </dgm:pt>
    <dgm:pt modelId="{DBDFAD6A-D67B-804D-AADD-A1D24FC66930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600" dirty="0"/>
            <a:t>Regionkontakt</a:t>
          </a:r>
        </a:p>
        <a:p>
          <a:r>
            <a:rPr lang="nb-NO" sz="1600" dirty="0"/>
            <a:t>Navn: Cecilie Soma</a:t>
          </a:r>
        </a:p>
      </dgm:t>
    </dgm:pt>
    <dgm:pt modelId="{09AA8790-35FB-DF4A-BF49-EDC5B7809A1A}" type="parTrans" cxnId="{0ABE927B-BC61-5645-A1B9-E48D496BC57A}">
      <dgm:prSet/>
      <dgm:spPr/>
      <dgm:t>
        <a:bodyPr/>
        <a:lstStyle/>
        <a:p>
          <a:endParaRPr lang="nb-NO" sz="2000"/>
        </a:p>
      </dgm:t>
    </dgm:pt>
    <dgm:pt modelId="{9E1AA4CB-3F7D-D545-B744-57D6116D7CAC}" type="sibTrans" cxnId="{0ABE927B-BC61-5645-A1B9-E48D496BC57A}">
      <dgm:prSet/>
      <dgm:spPr/>
      <dgm:t>
        <a:bodyPr/>
        <a:lstStyle/>
        <a:p>
          <a:endParaRPr lang="nb-NO" sz="2000"/>
        </a:p>
      </dgm:t>
    </dgm:pt>
    <dgm:pt modelId="{FFDC2886-2B50-9D40-B1B1-D0DBDF879188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Møteinnkalling</a:t>
          </a:r>
        </a:p>
      </dgm:t>
    </dgm:pt>
    <dgm:pt modelId="{83CE8144-6563-3F45-A749-4553741A5D69}" type="parTrans" cxnId="{1A116D63-6E71-D744-A054-DFA00CF0E46F}">
      <dgm:prSet/>
      <dgm:spPr/>
      <dgm:t>
        <a:bodyPr/>
        <a:lstStyle/>
        <a:p>
          <a:endParaRPr lang="nb-NO" sz="2000"/>
        </a:p>
      </dgm:t>
    </dgm:pt>
    <dgm:pt modelId="{3465A42A-75BC-1245-B34D-5D201A3F653F}" type="sibTrans" cxnId="{1A116D63-6E71-D744-A054-DFA00CF0E46F}">
      <dgm:prSet/>
      <dgm:spPr/>
      <dgm:t>
        <a:bodyPr/>
        <a:lstStyle/>
        <a:p>
          <a:endParaRPr lang="nb-NO" sz="2000"/>
        </a:p>
      </dgm:t>
    </dgm:pt>
    <dgm:pt modelId="{30A0B4A1-626E-594E-890B-CA59D89E8F44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Følge opp </a:t>
          </a:r>
          <a:r>
            <a:rPr lang="nb-NO" sz="1200" dirty="0" err="1"/>
            <a:t>Årshjul</a:t>
          </a:r>
          <a:endParaRPr lang="nb-NO" sz="1200" dirty="0"/>
        </a:p>
      </dgm:t>
    </dgm:pt>
    <dgm:pt modelId="{B5BDE449-A417-8F48-9E6D-64BE98A84BB9}" type="parTrans" cxnId="{8A2B481E-551E-9842-B08B-8808C97C3C18}">
      <dgm:prSet/>
      <dgm:spPr/>
      <dgm:t>
        <a:bodyPr/>
        <a:lstStyle/>
        <a:p>
          <a:endParaRPr lang="nb-NO" sz="2000"/>
        </a:p>
      </dgm:t>
    </dgm:pt>
    <dgm:pt modelId="{303E6795-8833-194C-82AD-5B615FE3FFC6}" type="sibTrans" cxnId="{8A2B481E-551E-9842-B08B-8808C97C3C18}">
      <dgm:prSet/>
      <dgm:spPr/>
      <dgm:t>
        <a:bodyPr/>
        <a:lstStyle/>
        <a:p>
          <a:endParaRPr lang="nb-NO" sz="2000"/>
        </a:p>
      </dgm:t>
    </dgm:pt>
    <dgm:pt modelId="{B0B06A9B-55C8-E844-8F01-669A0B78EA0A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Hovedstyremedlem</a:t>
          </a:r>
        </a:p>
      </dgm:t>
    </dgm:pt>
    <dgm:pt modelId="{C28897C0-6CD8-9B4F-B6E0-100348B9792D}" type="parTrans" cxnId="{373ACBE9-34F7-BC45-BC59-58DFF62A0383}">
      <dgm:prSet/>
      <dgm:spPr/>
      <dgm:t>
        <a:bodyPr/>
        <a:lstStyle/>
        <a:p>
          <a:endParaRPr lang="nb-NO" sz="2000"/>
        </a:p>
      </dgm:t>
    </dgm:pt>
    <dgm:pt modelId="{E73BD32B-2BC1-7840-BF1D-475190BC02E0}" type="sibTrans" cxnId="{373ACBE9-34F7-BC45-BC59-58DFF62A0383}">
      <dgm:prSet/>
      <dgm:spPr/>
      <dgm:t>
        <a:bodyPr/>
        <a:lstStyle/>
        <a:p>
          <a:endParaRPr lang="nb-NO" sz="2000"/>
        </a:p>
      </dgm:t>
    </dgm:pt>
    <dgm:pt modelId="{DF9B8D33-A7A9-CC4F-9EF0-FCB054D0602E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Fordele kamparrangement på laga</a:t>
          </a:r>
        </a:p>
      </dgm:t>
    </dgm:pt>
    <dgm:pt modelId="{21E5F377-C74C-F94A-A01C-C3682C2A9D75}" type="parTrans" cxnId="{DDCBA3F0-7B80-1C4A-8CA9-CC8CE6FDD5A1}">
      <dgm:prSet/>
      <dgm:spPr/>
      <dgm:t>
        <a:bodyPr/>
        <a:lstStyle/>
        <a:p>
          <a:endParaRPr lang="nb-NO" sz="2000"/>
        </a:p>
      </dgm:t>
    </dgm:pt>
    <dgm:pt modelId="{1DAE4373-E89A-A248-A65C-67792D535A67}" type="sibTrans" cxnId="{DDCBA3F0-7B80-1C4A-8CA9-CC8CE6FDD5A1}">
      <dgm:prSet/>
      <dgm:spPr/>
      <dgm:t>
        <a:bodyPr/>
        <a:lstStyle/>
        <a:p>
          <a:endParaRPr lang="nb-NO" sz="2000"/>
        </a:p>
      </dgm:t>
    </dgm:pt>
    <dgm:pt modelId="{555C9C4E-C302-B44E-A8F7-3209A585AC5D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Møte i sonemøter</a:t>
          </a:r>
        </a:p>
      </dgm:t>
    </dgm:pt>
    <dgm:pt modelId="{06F5352B-B152-304B-9BC0-C3CFA3139499}" type="parTrans" cxnId="{D1473DA9-9906-0849-B1AE-4CAED37E646B}">
      <dgm:prSet/>
      <dgm:spPr/>
      <dgm:t>
        <a:bodyPr/>
        <a:lstStyle/>
        <a:p>
          <a:endParaRPr lang="nb-NO" sz="2000"/>
        </a:p>
      </dgm:t>
    </dgm:pt>
    <dgm:pt modelId="{5D2E7F59-ED02-6440-B2ED-A2C4A76623EF}" type="sibTrans" cxnId="{D1473DA9-9906-0849-B1AE-4CAED37E646B}">
      <dgm:prSet/>
      <dgm:spPr/>
      <dgm:t>
        <a:bodyPr/>
        <a:lstStyle/>
        <a:p>
          <a:endParaRPr lang="nb-NO" sz="2000"/>
        </a:p>
      </dgm:t>
    </dgm:pt>
    <dgm:pt modelId="{1AD765B7-E8DF-CC42-BD93-B5DA2920EAF1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Søke tider for trening og arrangement i hall og gymsal</a:t>
          </a:r>
        </a:p>
      </dgm:t>
    </dgm:pt>
    <dgm:pt modelId="{771A546E-7959-474D-8142-29DF75D6A74D}" type="parTrans" cxnId="{0E354974-BB60-DD4B-8CCC-B6995E7C0BA1}">
      <dgm:prSet/>
      <dgm:spPr/>
      <dgm:t>
        <a:bodyPr/>
        <a:lstStyle/>
        <a:p>
          <a:endParaRPr lang="nb-NO" sz="2000"/>
        </a:p>
      </dgm:t>
    </dgm:pt>
    <dgm:pt modelId="{73FD816A-2E5A-064C-B89C-F099E188243C}" type="sibTrans" cxnId="{0E354974-BB60-DD4B-8CCC-B6995E7C0BA1}">
      <dgm:prSet/>
      <dgm:spPr/>
      <dgm:t>
        <a:bodyPr/>
        <a:lstStyle/>
        <a:p>
          <a:endParaRPr lang="nb-NO" sz="2000"/>
        </a:p>
      </dgm:t>
    </dgm:pt>
    <dgm:pt modelId="{A4A8CAAA-97D0-5648-9AA4-F76D4145C05E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Fordele treningstid på lagene</a:t>
          </a:r>
        </a:p>
      </dgm:t>
    </dgm:pt>
    <dgm:pt modelId="{428EEB82-4BBA-AB41-922F-A3AE93771480}" type="parTrans" cxnId="{C65A08F9-A45A-AB45-8C21-A54262284712}">
      <dgm:prSet/>
      <dgm:spPr/>
      <dgm:t>
        <a:bodyPr/>
        <a:lstStyle/>
        <a:p>
          <a:endParaRPr lang="nb-NO" sz="2000"/>
        </a:p>
      </dgm:t>
    </dgm:pt>
    <dgm:pt modelId="{CF08E7E1-7C8E-2949-9672-51F6DBE5E8D7}" type="sibTrans" cxnId="{C65A08F9-A45A-AB45-8C21-A54262284712}">
      <dgm:prSet/>
      <dgm:spPr/>
      <dgm:t>
        <a:bodyPr/>
        <a:lstStyle/>
        <a:p>
          <a:endParaRPr lang="nb-NO" sz="2000"/>
        </a:p>
      </dgm:t>
    </dgm:pt>
    <dgm:pt modelId="{BE264237-9335-9A41-9AC2-8BED500EF464}">
      <dgm:prSet custT="1"/>
      <dgm:spPr>
        <a:solidFill>
          <a:srgbClr val="FF0000"/>
        </a:solidFill>
      </dgm:spPr>
      <dgm:t>
        <a:bodyPr/>
        <a:lstStyle/>
        <a:p>
          <a:r>
            <a:rPr lang="nb-NO" sz="1600" dirty="0"/>
            <a:t>Dommerkontakt</a:t>
          </a:r>
        </a:p>
        <a:p>
          <a:r>
            <a:rPr lang="nb-NO" sz="1200" dirty="0"/>
            <a:t>Navn: Wenche Kjerstad og Lene B Overå</a:t>
          </a:r>
        </a:p>
      </dgm:t>
    </dgm:pt>
    <dgm:pt modelId="{4FE98AA9-C163-2444-97E5-000108C55E82}" type="parTrans" cxnId="{8ABDB41B-4791-A04E-A559-810C36201848}">
      <dgm:prSet/>
      <dgm:spPr/>
      <dgm:t>
        <a:bodyPr/>
        <a:lstStyle/>
        <a:p>
          <a:endParaRPr lang="nb-NO" sz="2000"/>
        </a:p>
      </dgm:t>
    </dgm:pt>
    <dgm:pt modelId="{2FAEBCD9-8E11-4E44-AB84-30E671CEB4AF}" type="sibTrans" cxnId="{8ABDB41B-4791-A04E-A559-810C36201848}">
      <dgm:prSet/>
      <dgm:spPr/>
      <dgm:t>
        <a:bodyPr/>
        <a:lstStyle/>
        <a:p>
          <a:endParaRPr lang="nb-NO" sz="2000"/>
        </a:p>
      </dgm:t>
    </dgm:pt>
    <dgm:pt modelId="{C6D67DF0-8243-E243-877E-AB15E31A7BDB}">
      <dgm:prSet custT="1"/>
      <dgm:spPr>
        <a:solidFill>
          <a:srgbClr val="FF0000"/>
        </a:solidFill>
      </dgm:spPr>
      <dgm:t>
        <a:bodyPr/>
        <a:lstStyle/>
        <a:p>
          <a:r>
            <a:rPr lang="nb-NO" sz="1600" dirty="0"/>
            <a:t>Utstyr og oppstartsansvarlig</a:t>
          </a:r>
        </a:p>
        <a:p>
          <a:r>
            <a:rPr lang="nb-NO" sz="1600" dirty="0"/>
            <a:t>Navn: Sissel Voldsund </a:t>
          </a:r>
          <a:r>
            <a:rPr lang="nb-NO" sz="1600" dirty="0" err="1"/>
            <a:t>Heggtveit</a:t>
          </a:r>
          <a:r>
            <a:rPr lang="nb-NO" sz="1600" dirty="0"/>
            <a:t> og Kristin Rask Gjerde</a:t>
          </a:r>
        </a:p>
      </dgm:t>
    </dgm:pt>
    <dgm:pt modelId="{00035E4C-EBA2-6C49-930C-B65158529B13}" type="parTrans" cxnId="{6CEF623E-7CED-9E4D-8220-D62565360849}">
      <dgm:prSet/>
      <dgm:spPr/>
      <dgm:t>
        <a:bodyPr/>
        <a:lstStyle/>
        <a:p>
          <a:endParaRPr lang="nb-NO" sz="2000"/>
        </a:p>
      </dgm:t>
    </dgm:pt>
    <dgm:pt modelId="{0596A213-BCC1-1A43-BB34-58F146044DB2}" type="sibTrans" cxnId="{6CEF623E-7CED-9E4D-8220-D62565360849}">
      <dgm:prSet/>
      <dgm:spPr/>
      <dgm:t>
        <a:bodyPr/>
        <a:lstStyle/>
        <a:p>
          <a:endParaRPr lang="nb-NO" sz="2000"/>
        </a:p>
      </dgm:t>
    </dgm:pt>
    <dgm:pt modelId="{F534463B-5FC6-D047-879E-57A1FBEE10EB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”Lagleder” for dommerne i klubb</a:t>
          </a:r>
        </a:p>
      </dgm:t>
    </dgm:pt>
    <dgm:pt modelId="{187F9E5C-5D44-4D49-ADAA-991D1D65459D}" type="parTrans" cxnId="{0693D459-E277-B344-A872-5411FE02AF6E}">
      <dgm:prSet/>
      <dgm:spPr/>
      <dgm:t>
        <a:bodyPr/>
        <a:lstStyle/>
        <a:p>
          <a:endParaRPr lang="nb-NO" sz="2000"/>
        </a:p>
      </dgm:t>
    </dgm:pt>
    <dgm:pt modelId="{E764794B-22D2-F24C-802F-F75A9F6C7E3E}" type="sibTrans" cxnId="{0693D459-E277-B344-A872-5411FE02AF6E}">
      <dgm:prSet/>
      <dgm:spPr/>
      <dgm:t>
        <a:bodyPr/>
        <a:lstStyle/>
        <a:p>
          <a:endParaRPr lang="nb-NO" sz="2000"/>
        </a:p>
      </dgm:t>
    </dgm:pt>
    <dgm:pt modelId="{3E7C1335-F895-5947-9DC6-37BB9DC205A7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Rekruttere dommere</a:t>
          </a:r>
        </a:p>
      </dgm:t>
    </dgm:pt>
    <dgm:pt modelId="{A73490D1-2986-1748-A318-748F15F5232D}" type="parTrans" cxnId="{73ADE0F2-419B-A14B-B289-63889B6C4189}">
      <dgm:prSet/>
      <dgm:spPr/>
      <dgm:t>
        <a:bodyPr/>
        <a:lstStyle/>
        <a:p>
          <a:endParaRPr lang="nb-NO" sz="2000"/>
        </a:p>
      </dgm:t>
    </dgm:pt>
    <dgm:pt modelId="{1EA9F0E2-FEE8-C943-9DDB-0CB6FF0EFC7D}" type="sibTrans" cxnId="{73ADE0F2-419B-A14B-B289-63889B6C4189}">
      <dgm:prSet/>
      <dgm:spPr/>
      <dgm:t>
        <a:bodyPr/>
        <a:lstStyle/>
        <a:p>
          <a:endParaRPr lang="nb-NO" sz="2000"/>
        </a:p>
      </dgm:t>
    </dgm:pt>
    <dgm:pt modelId="{6CC2AB3D-333C-3843-8B65-7A73109B8BDD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Bruke interne og/eller eksterne ressurser på faglig oppfølging av dommerne</a:t>
          </a:r>
        </a:p>
      </dgm:t>
    </dgm:pt>
    <dgm:pt modelId="{4A5D1249-DD6C-B940-8D28-2FE8FB101F7C}" type="parTrans" cxnId="{E71C0237-33C8-A54F-A37D-D02AB55503FE}">
      <dgm:prSet/>
      <dgm:spPr/>
      <dgm:t>
        <a:bodyPr/>
        <a:lstStyle/>
        <a:p>
          <a:endParaRPr lang="nb-NO" sz="2000"/>
        </a:p>
      </dgm:t>
    </dgm:pt>
    <dgm:pt modelId="{FE9F9AB6-ECEC-A840-8B56-B8784B2D29B7}" type="sibTrans" cxnId="{E71C0237-33C8-A54F-A37D-D02AB55503FE}">
      <dgm:prSet/>
      <dgm:spPr/>
      <dgm:t>
        <a:bodyPr/>
        <a:lstStyle/>
        <a:p>
          <a:endParaRPr lang="nb-NO" sz="2000"/>
        </a:p>
      </dgm:t>
    </dgm:pt>
    <dgm:pt modelId="{8778DF91-3CEB-0B44-B617-3B7C902D9912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Formidle informasjon mellom klubb/lag og NHF region Nord</a:t>
          </a:r>
        </a:p>
      </dgm:t>
    </dgm:pt>
    <dgm:pt modelId="{4E47B719-3731-0B46-9609-B29FA8F0B22F}" type="parTrans" cxnId="{52E328C7-3220-384A-A7B9-BE1993169F5D}">
      <dgm:prSet/>
      <dgm:spPr/>
      <dgm:t>
        <a:bodyPr/>
        <a:lstStyle/>
        <a:p>
          <a:endParaRPr lang="nb-NO" sz="2000"/>
        </a:p>
      </dgm:t>
    </dgm:pt>
    <dgm:pt modelId="{B0138F0E-0841-6442-8358-A94AA055C5D3}" type="sibTrans" cxnId="{52E328C7-3220-384A-A7B9-BE1993169F5D}">
      <dgm:prSet/>
      <dgm:spPr/>
      <dgm:t>
        <a:bodyPr/>
        <a:lstStyle/>
        <a:p>
          <a:endParaRPr lang="nb-NO" sz="2000"/>
        </a:p>
      </dgm:t>
    </dgm:pt>
    <dgm:pt modelId="{7CD3BF9C-3E63-7E49-96B0-04552C4B0CD8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Potensiell kandidat til </a:t>
          </a:r>
          <a:r>
            <a:rPr lang="nb-NO" sz="1200" dirty="0" err="1"/>
            <a:t>tingdelegat</a:t>
          </a:r>
          <a:r>
            <a:rPr lang="nb-NO" sz="1200" dirty="0"/>
            <a:t>/styremedlem i regionen/soneleder for Sunnmøre</a:t>
          </a:r>
        </a:p>
      </dgm:t>
    </dgm:pt>
    <dgm:pt modelId="{B8A33B02-57EF-F241-9FEB-64A4F29CA9B4}" type="parTrans" cxnId="{C580C9B0-E08A-E74B-BFFE-2FFD8FB67A69}">
      <dgm:prSet/>
      <dgm:spPr/>
      <dgm:t>
        <a:bodyPr/>
        <a:lstStyle/>
        <a:p>
          <a:endParaRPr lang="nb-NO" sz="2000"/>
        </a:p>
      </dgm:t>
    </dgm:pt>
    <dgm:pt modelId="{3B8DCE57-CF70-3442-8ED6-3F58B1B46FCF}" type="sibTrans" cxnId="{C580C9B0-E08A-E74B-BFFE-2FFD8FB67A69}">
      <dgm:prSet/>
      <dgm:spPr/>
      <dgm:t>
        <a:bodyPr/>
        <a:lstStyle/>
        <a:p>
          <a:endParaRPr lang="nb-NO" sz="2000"/>
        </a:p>
      </dgm:t>
    </dgm:pt>
    <dgm:pt modelId="{91F799E7-FCF9-8346-AEC9-E038930B3ACC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Holde oversikt over klubbens dommere</a:t>
          </a:r>
        </a:p>
      </dgm:t>
    </dgm:pt>
    <dgm:pt modelId="{886B136A-6E17-9D47-B8FE-390C8808DCE2}" type="parTrans" cxnId="{BB9ADF38-0A79-B04E-8863-2CBB37609281}">
      <dgm:prSet/>
      <dgm:spPr/>
      <dgm:t>
        <a:bodyPr/>
        <a:lstStyle/>
        <a:p>
          <a:endParaRPr lang="nb-NO" sz="2000"/>
        </a:p>
      </dgm:t>
    </dgm:pt>
    <dgm:pt modelId="{07CA3086-16C0-3E4E-9C0F-084864B00033}" type="sibTrans" cxnId="{BB9ADF38-0A79-B04E-8863-2CBB37609281}">
      <dgm:prSet/>
      <dgm:spPr/>
      <dgm:t>
        <a:bodyPr/>
        <a:lstStyle/>
        <a:p>
          <a:endParaRPr lang="nb-NO" sz="2000"/>
        </a:p>
      </dgm:t>
    </dgm:pt>
    <dgm:pt modelId="{5302E8BD-5ECB-ED4E-B627-95940970EB76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Delta på samlinger for dommere og dommerkontakter</a:t>
          </a:r>
        </a:p>
      </dgm:t>
    </dgm:pt>
    <dgm:pt modelId="{802267C2-2821-0342-B90E-46F4AA9BA0A2}" type="parTrans" cxnId="{C54160C3-BB61-4447-BC6D-3DCA570E69BD}">
      <dgm:prSet/>
      <dgm:spPr/>
      <dgm:t>
        <a:bodyPr/>
        <a:lstStyle/>
        <a:p>
          <a:endParaRPr lang="nb-NO" sz="2000"/>
        </a:p>
      </dgm:t>
    </dgm:pt>
    <dgm:pt modelId="{9971CAE4-6825-AE4B-AD01-86B11FAC457E}" type="sibTrans" cxnId="{C54160C3-BB61-4447-BC6D-3DCA570E69BD}">
      <dgm:prSet/>
      <dgm:spPr/>
      <dgm:t>
        <a:bodyPr/>
        <a:lstStyle/>
        <a:p>
          <a:endParaRPr lang="nb-NO" sz="2000"/>
        </a:p>
      </dgm:t>
    </dgm:pt>
    <dgm:pt modelId="{0F98EE4B-3ADF-424E-8DDF-BE8F2E4DF969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Fordele kamper på egne dommere</a:t>
          </a:r>
        </a:p>
      </dgm:t>
    </dgm:pt>
    <dgm:pt modelId="{C0B0A7A0-975B-064C-BA74-CDFCF3E73BE9}" type="parTrans" cxnId="{23E603EF-C0E7-D446-924E-E604B73B6131}">
      <dgm:prSet/>
      <dgm:spPr/>
      <dgm:t>
        <a:bodyPr/>
        <a:lstStyle/>
        <a:p>
          <a:endParaRPr lang="nb-NO" sz="2000"/>
        </a:p>
      </dgm:t>
    </dgm:pt>
    <dgm:pt modelId="{26BF9CCD-178B-C043-AB7E-C52C8C3F9B12}" type="sibTrans" cxnId="{23E603EF-C0E7-D446-924E-E604B73B6131}">
      <dgm:prSet/>
      <dgm:spPr/>
      <dgm:t>
        <a:bodyPr/>
        <a:lstStyle/>
        <a:p>
          <a:endParaRPr lang="nb-NO" sz="2000"/>
        </a:p>
      </dgm:t>
    </dgm:pt>
    <dgm:pt modelId="{CA95F8A8-87A3-7B4B-9B1E-67A6EA5731F7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NB!! Trenger ikke ha dommerfaglig kompetanse selv</a:t>
          </a:r>
        </a:p>
      </dgm:t>
    </dgm:pt>
    <dgm:pt modelId="{14008C20-B31C-4A4F-8D75-82BE7CB88005}" type="parTrans" cxnId="{89CAE4B7-8355-BB42-998D-7712716582E2}">
      <dgm:prSet/>
      <dgm:spPr/>
      <dgm:t>
        <a:bodyPr/>
        <a:lstStyle/>
        <a:p>
          <a:endParaRPr lang="nb-NO" sz="2000"/>
        </a:p>
      </dgm:t>
    </dgm:pt>
    <dgm:pt modelId="{4AFD17FD-716A-4141-870C-1676CB682379}" type="sibTrans" cxnId="{89CAE4B7-8355-BB42-998D-7712716582E2}">
      <dgm:prSet/>
      <dgm:spPr/>
      <dgm:t>
        <a:bodyPr/>
        <a:lstStyle/>
        <a:p>
          <a:endParaRPr lang="nb-NO" sz="2000"/>
        </a:p>
      </dgm:t>
    </dgm:pt>
    <dgm:pt modelId="{5EFA025D-9DFC-134B-AB4E-298308F1705F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Følge opp at alle lag som har arrangement har en Arrangementansvarlig</a:t>
          </a:r>
        </a:p>
      </dgm:t>
    </dgm:pt>
    <dgm:pt modelId="{2F5B7B94-7470-6843-95A6-BB6B1D3194CF}" type="parTrans" cxnId="{FE2130B9-8A41-6F46-869E-9BCDF4586CDA}">
      <dgm:prSet/>
      <dgm:spPr/>
      <dgm:t>
        <a:bodyPr/>
        <a:lstStyle/>
        <a:p>
          <a:endParaRPr lang="nb-NO" sz="2000"/>
        </a:p>
      </dgm:t>
    </dgm:pt>
    <dgm:pt modelId="{2DC45A60-B4B9-8D45-854D-0FEE845564D1}" type="sibTrans" cxnId="{FE2130B9-8A41-6F46-869E-9BCDF4586CDA}">
      <dgm:prSet/>
      <dgm:spPr/>
      <dgm:t>
        <a:bodyPr/>
        <a:lstStyle/>
        <a:p>
          <a:endParaRPr lang="nb-NO" sz="2000"/>
        </a:p>
      </dgm:t>
    </dgm:pt>
    <dgm:pt modelId="{5B6E2CD5-C67B-964D-AF20-EE06D1B781BA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Sørge for nødvendig sekretariatsopplæring på laga (LIVE kamprapport, resultattavle </a:t>
          </a:r>
          <a:r>
            <a:rPr lang="nb-NO" sz="1200" dirty="0" err="1"/>
            <a:t>etc</a:t>
          </a:r>
          <a:r>
            <a:rPr lang="nb-NO" sz="1200" dirty="0"/>
            <a:t>)</a:t>
          </a:r>
        </a:p>
      </dgm:t>
    </dgm:pt>
    <dgm:pt modelId="{1097BF8B-1BA8-2D45-9F2F-78080B28E0F7}" type="parTrans" cxnId="{982117F7-A3AE-8346-BEB1-CF551CE97C58}">
      <dgm:prSet/>
      <dgm:spPr/>
      <dgm:t>
        <a:bodyPr/>
        <a:lstStyle/>
        <a:p>
          <a:endParaRPr lang="nb-NO" sz="2000"/>
        </a:p>
      </dgm:t>
    </dgm:pt>
    <dgm:pt modelId="{48C7BD18-B0C8-064B-8A58-86D0806B52FA}" type="sibTrans" cxnId="{982117F7-A3AE-8346-BEB1-CF551CE97C58}">
      <dgm:prSet/>
      <dgm:spPr/>
      <dgm:t>
        <a:bodyPr/>
        <a:lstStyle/>
        <a:p>
          <a:endParaRPr lang="nb-NO" sz="2000"/>
        </a:p>
      </dgm:t>
    </dgm:pt>
    <dgm:pt modelId="{E4D87B35-DFBA-7F4D-AA92-392CA9564044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Kalle inn minilag til oppstartsmøte KIWI cup og etablere cuporganisasjon med medlemmer fra minilag. Koordinere planlegging med klubbadministrasjon</a:t>
          </a:r>
        </a:p>
      </dgm:t>
    </dgm:pt>
    <dgm:pt modelId="{4BDE74F1-3981-654C-920B-9D7D8F30B651}" type="parTrans" cxnId="{34C58042-79A8-FD42-A792-415980482CCD}">
      <dgm:prSet/>
      <dgm:spPr/>
      <dgm:t>
        <a:bodyPr/>
        <a:lstStyle/>
        <a:p>
          <a:endParaRPr lang="nb-NO" sz="2000"/>
        </a:p>
      </dgm:t>
    </dgm:pt>
    <dgm:pt modelId="{AFABCAB9-3721-E542-8268-0B3521403363}" type="sibTrans" cxnId="{34C58042-79A8-FD42-A792-415980482CCD}">
      <dgm:prSet/>
      <dgm:spPr/>
      <dgm:t>
        <a:bodyPr/>
        <a:lstStyle/>
        <a:p>
          <a:endParaRPr lang="nb-NO" sz="2000"/>
        </a:p>
      </dgm:t>
    </dgm:pt>
    <dgm:pt modelId="{60D20872-DA5D-8B44-9332-CDF18D041A4D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Legge til rette for oppstart nye lag (kalle inn til oppstartsmøte, sørge for utstyr via daglig leder)</a:t>
          </a:r>
        </a:p>
      </dgm:t>
    </dgm:pt>
    <dgm:pt modelId="{28CB0834-762B-4940-AE15-67C3D28A6A84}" type="parTrans" cxnId="{D83517B4-B6E1-CF48-BF1F-5CB664DC5AF3}">
      <dgm:prSet/>
      <dgm:spPr/>
      <dgm:t>
        <a:bodyPr/>
        <a:lstStyle/>
        <a:p>
          <a:endParaRPr lang="nb-NO" sz="2000"/>
        </a:p>
      </dgm:t>
    </dgm:pt>
    <dgm:pt modelId="{0EBEBC20-D33D-E247-8597-EACF9638AAC5}" type="sibTrans" cxnId="{D83517B4-B6E1-CF48-BF1F-5CB664DC5AF3}">
      <dgm:prSet/>
      <dgm:spPr/>
      <dgm:t>
        <a:bodyPr/>
        <a:lstStyle/>
        <a:p>
          <a:endParaRPr lang="nb-NO" sz="2000"/>
        </a:p>
      </dgm:t>
    </dgm:pt>
    <dgm:pt modelId="{32F1FC28-719D-FA41-BE05-F589048ECCFD}">
      <dgm:prSet custT="1"/>
      <dgm:spPr>
        <a:solidFill>
          <a:srgbClr val="FF0000"/>
        </a:solidFill>
      </dgm:spPr>
      <dgm:t>
        <a:bodyPr/>
        <a:lstStyle/>
        <a:p>
          <a:r>
            <a:rPr lang="nb-NO" sz="1600" dirty="0"/>
            <a:t>Andre  aktuelle oppgaver</a:t>
          </a:r>
        </a:p>
        <a:p>
          <a:r>
            <a:rPr lang="nb-NO" sz="1600" dirty="0"/>
            <a:t>Navn: </a:t>
          </a:r>
        </a:p>
      </dgm:t>
    </dgm:pt>
    <dgm:pt modelId="{F6B19795-185E-C84E-980E-0A0EA81F869C}" type="parTrans" cxnId="{23279E96-1193-284F-85F8-776476F66B6D}">
      <dgm:prSet/>
      <dgm:spPr/>
      <dgm:t>
        <a:bodyPr/>
        <a:lstStyle/>
        <a:p>
          <a:endParaRPr lang="nb-NO" sz="2000"/>
        </a:p>
      </dgm:t>
    </dgm:pt>
    <dgm:pt modelId="{D1EBF4F0-8141-EC44-B0DA-1EA6B33A1476}" type="sibTrans" cxnId="{23279E96-1193-284F-85F8-776476F66B6D}">
      <dgm:prSet/>
      <dgm:spPr/>
      <dgm:t>
        <a:bodyPr/>
        <a:lstStyle/>
        <a:p>
          <a:endParaRPr lang="nb-NO" sz="2000"/>
        </a:p>
      </dgm:t>
    </dgm:pt>
    <dgm:pt modelId="{CAFDD76C-B781-6E4D-9F82-6A063F4E5BA5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Fair play </a:t>
          </a:r>
          <a:r>
            <a:rPr lang="mr-IN" sz="1200" dirty="0"/>
            <a:t>–</a:t>
          </a:r>
          <a:r>
            <a:rPr lang="nb-NO" sz="1200" dirty="0"/>
            <a:t> foreldrevett </a:t>
          </a:r>
          <a:r>
            <a:rPr lang="nb-NO" sz="1200" dirty="0" err="1"/>
            <a:t>etc</a:t>
          </a:r>
          <a:endParaRPr lang="nb-NO" sz="1200" dirty="0"/>
        </a:p>
      </dgm:t>
    </dgm:pt>
    <dgm:pt modelId="{2AB52B3A-9C25-934A-921A-DF6705D7FF21}" type="parTrans" cxnId="{9210F36A-64C3-5442-9371-DE730CEFEC95}">
      <dgm:prSet/>
      <dgm:spPr/>
      <dgm:t>
        <a:bodyPr/>
        <a:lstStyle/>
        <a:p>
          <a:endParaRPr lang="nb-NO" sz="2000"/>
        </a:p>
      </dgm:t>
    </dgm:pt>
    <dgm:pt modelId="{385DFEE1-9ECF-CE4D-9FF4-3524982BBC7D}" type="sibTrans" cxnId="{9210F36A-64C3-5442-9371-DE730CEFEC95}">
      <dgm:prSet/>
      <dgm:spPr/>
      <dgm:t>
        <a:bodyPr/>
        <a:lstStyle/>
        <a:p>
          <a:endParaRPr lang="nb-NO" sz="2000"/>
        </a:p>
      </dgm:t>
    </dgm:pt>
    <dgm:pt modelId="{AB8A4627-D380-FC4E-9939-8883A9FAF19B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Bidra til å beholde spillere som ønsker å slutte i klubben (fortsette å spille, dommer,  trener)</a:t>
          </a:r>
        </a:p>
      </dgm:t>
    </dgm:pt>
    <dgm:pt modelId="{68AB2235-480A-6249-951D-F63D96E70030}" type="parTrans" cxnId="{37CA2812-DDD2-3448-98B2-A6B2B9E02B61}">
      <dgm:prSet/>
      <dgm:spPr/>
      <dgm:t>
        <a:bodyPr/>
        <a:lstStyle/>
        <a:p>
          <a:endParaRPr lang="nb-NO" sz="2000"/>
        </a:p>
      </dgm:t>
    </dgm:pt>
    <dgm:pt modelId="{02DEAB1C-9FB9-1141-9499-1EAD5A71762B}" type="sibTrans" cxnId="{37CA2812-DDD2-3448-98B2-A6B2B9E02B61}">
      <dgm:prSet/>
      <dgm:spPr/>
      <dgm:t>
        <a:bodyPr/>
        <a:lstStyle/>
        <a:p>
          <a:endParaRPr lang="nb-NO" sz="2000"/>
        </a:p>
      </dgm:t>
    </dgm:pt>
    <dgm:pt modelId="{A4C780A4-C56C-BF40-939A-2B8063551DD9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Systemansvarlig </a:t>
          </a:r>
          <a:r>
            <a:rPr lang="mr-IN" sz="1200" dirty="0"/>
            <a:t>–</a:t>
          </a:r>
          <a:r>
            <a:rPr lang="nb-NO" sz="1200" dirty="0"/>
            <a:t> MinIdrett, SportsAdmin, </a:t>
          </a:r>
          <a:r>
            <a:rPr lang="nb-NO" sz="1200" dirty="0" err="1"/>
            <a:t>Turneringsadmin</a:t>
          </a:r>
          <a:r>
            <a:rPr lang="nb-NO" sz="1200" dirty="0"/>
            <a:t> (overganger, lisens)</a:t>
          </a:r>
        </a:p>
      </dgm:t>
    </dgm:pt>
    <dgm:pt modelId="{D907726D-0363-674C-968A-BC1BD75C6332}" type="parTrans" cxnId="{3CDDA7C2-5C52-A74B-B15D-9373E3615290}">
      <dgm:prSet/>
      <dgm:spPr/>
      <dgm:t>
        <a:bodyPr/>
        <a:lstStyle/>
        <a:p>
          <a:endParaRPr lang="nb-NO" sz="2000"/>
        </a:p>
      </dgm:t>
    </dgm:pt>
    <dgm:pt modelId="{79992D35-CAB5-DC44-8BB2-5AE078532510}" type="sibTrans" cxnId="{3CDDA7C2-5C52-A74B-B15D-9373E3615290}">
      <dgm:prSet/>
      <dgm:spPr/>
      <dgm:t>
        <a:bodyPr/>
        <a:lstStyle/>
        <a:p>
          <a:endParaRPr lang="nb-NO" sz="2000"/>
        </a:p>
      </dgm:t>
    </dgm:pt>
    <dgm:pt modelId="{04ABB312-CBC1-C342-A70D-C2363BF41FF2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Ansvar for påmelding lag i samarbeid med Sportslig Utvalg</a:t>
          </a:r>
        </a:p>
      </dgm:t>
    </dgm:pt>
    <dgm:pt modelId="{0C4C0B9E-9115-EC4F-9A50-B710EC17E943}" type="parTrans" cxnId="{E18FFA92-20CD-8D47-9828-1BFEC6EFFCDA}">
      <dgm:prSet/>
      <dgm:spPr/>
      <dgm:t>
        <a:bodyPr/>
        <a:lstStyle/>
        <a:p>
          <a:endParaRPr lang="nb-NO" sz="2000"/>
        </a:p>
      </dgm:t>
    </dgm:pt>
    <dgm:pt modelId="{F9494561-586E-3B4B-BA9F-FA9FD6F94909}" type="sibTrans" cxnId="{E18FFA92-20CD-8D47-9828-1BFEC6EFFCDA}">
      <dgm:prSet/>
      <dgm:spPr/>
      <dgm:t>
        <a:bodyPr/>
        <a:lstStyle/>
        <a:p>
          <a:endParaRPr lang="nb-NO" sz="2000"/>
        </a:p>
      </dgm:t>
    </dgm:pt>
    <dgm:pt modelId="{AB421F1C-4531-A244-B8A0-AFD84652DA43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Draktlogistikk for håndball i samarbeid med daglig leder</a:t>
          </a:r>
        </a:p>
      </dgm:t>
    </dgm:pt>
    <dgm:pt modelId="{8A01EEC2-9337-664D-A78D-CDEDBF9FBF6C}" type="parTrans" cxnId="{D02CC90C-9F95-E744-8A2F-6D1D74B58D71}">
      <dgm:prSet/>
      <dgm:spPr/>
      <dgm:t>
        <a:bodyPr/>
        <a:lstStyle/>
        <a:p>
          <a:endParaRPr lang="nb-NO" sz="2000"/>
        </a:p>
      </dgm:t>
    </dgm:pt>
    <dgm:pt modelId="{453739CE-3A35-9A49-803A-9F88CB7B6C52}" type="sibTrans" cxnId="{D02CC90C-9F95-E744-8A2F-6D1D74B58D71}">
      <dgm:prSet/>
      <dgm:spPr/>
      <dgm:t>
        <a:bodyPr/>
        <a:lstStyle/>
        <a:p>
          <a:endParaRPr lang="nb-NO" sz="2000"/>
        </a:p>
      </dgm:t>
    </dgm:pt>
    <dgm:pt modelId="{39C85EE8-8EA6-E74A-8A72-431FD432F2B5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Koordinator for annet fellesutstyr i hallen</a:t>
          </a:r>
        </a:p>
      </dgm:t>
    </dgm:pt>
    <dgm:pt modelId="{037196A0-9180-2746-84EE-316FEC2073B6}" type="parTrans" cxnId="{B35E8376-0A7B-D240-A091-9966DF6B8985}">
      <dgm:prSet/>
      <dgm:spPr/>
      <dgm:t>
        <a:bodyPr/>
        <a:lstStyle/>
        <a:p>
          <a:endParaRPr lang="nb-NO" sz="2000"/>
        </a:p>
      </dgm:t>
    </dgm:pt>
    <dgm:pt modelId="{231A3A59-B65B-BC41-B130-7988193C2D9C}" type="sibTrans" cxnId="{B35E8376-0A7B-D240-A091-9966DF6B8985}">
      <dgm:prSet/>
      <dgm:spPr/>
      <dgm:t>
        <a:bodyPr/>
        <a:lstStyle/>
        <a:p>
          <a:endParaRPr lang="nb-NO" sz="2000"/>
        </a:p>
      </dgm:t>
    </dgm:pt>
    <dgm:pt modelId="{5E8C780B-23B0-3543-A2F7-3AF480033899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Sekretæroppgaver</a:t>
          </a:r>
        </a:p>
      </dgm:t>
    </dgm:pt>
    <dgm:pt modelId="{2E8F85D1-43E6-8F4A-B144-3582A640AFF9}" type="parTrans" cxnId="{77B915DC-CA19-4B4E-9DBF-82F524D91895}">
      <dgm:prSet/>
      <dgm:spPr/>
      <dgm:t>
        <a:bodyPr/>
        <a:lstStyle/>
        <a:p>
          <a:endParaRPr lang="nb-NO" sz="2000"/>
        </a:p>
      </dgm:t>
    </dgm:pt>
    <dgm:pt modelId="{D7011140-3A7A-174F-909E-E6FE99D80EEC}" type="sibTrans" cxnId="{77B915DC-CA19-4B4E-9DBF-82F524D91895}">
      <dgm:prSet/>
      <dgm:spPr/>
      <dgm:t>
        <a:bodyPr/>
        <a:lstStyle/>
        <a:p>
          <a:endParaRPr lang="nb-NO" sz="2000"/>
        </a:p>
      </dgm:t>
    </dgm:pt>
    <dgm:pt modelId="{C3578566-1F91-7641-A2DB-A6432B5F83F0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Følge opp betalinger treningsavgift/medlemsavgift</a:t>
          </a:r>
        </a:p>
      </dgm:t>
    </dgm:pt>
    <dgm:pt modelId="{25964E3A-8185-9347-956E-4122390AE50C}" type="parTrans" cxnId="{6D6DDB67-0530-A143-B4B0-A2E1D41C46BE}">
      <dgm:prSet/>
      <dgm:spPr/>
      <dgm:t>
        <a:bodyPr/>
        <a:lstStyle/>
        <a:p>
          <a:endParaRPr lang="nb-NO" sz="2000"/>
        </a:p>
      </dgm:t>
    </dgm:pt>
    <dgm:pt modelId="{4D9554D9-B52A-8B4C-91D0-5C076166CEF1}" type="sibTrans" cxnId="{6D6DDB67-0530-A143-B4B0-A2E1D41C46BE}">
      <dgm:prSet/>
      <dgm:spPr/>
      <dgm:t>
        <a:bodyPr/>
        <a:lstStyle/>
        <a:p>
          <a:endParaRPr lang="nb-NO" sz="2000"/>
        </a:p>
      </dgm:t>
    </dgm:pt>
    <dgm:pt modelId="{7F00CA5E-067C-CD4B-B5F7-67D5CCFF1691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VIPPS kiosk</a:t>
          </a:r>
        </a:p>
      </dgm:t>
    </dgm:pt>
    <dgm:pt modelId="{82DD932C-D781-8544-AF51-2560C138ED9F}" type="parTrans" cxnId="{6811BA5A-A75F-604E-9558-194DAF82BF22}">
      <dgm:prSet/>
      <dgm:spPr/>
      <dgm:t>
        <a:bodyPr/>
        <a:lstStyle/>
        <a:p>
          <a:endParaRPr lang="nb-NO" sz="2000"/>
        </a:p>
      </dgm:t>
    </dgm:pt>
    <dgm:pt modelId="{1F9358EE-B8A3-A94B-A939-947AB0BB4B74}" type="sibTrans" cxnId="{6811BA5A-A75F-604E-9558-194DAF82BF22}">
      <dgm:prSet/>
      <dgm:spPr/>
      <dgm:t>
        <a:bodyPr/>
        <a:lstStyle/>
        <a:p>
          <a:endParaRPr lang="nb-NO" sz="2000"/>
        </a:p>
      </dgm:t>
    </dgm:pt>
    <dgm:pt modelId="{86136EE8-4C47-2F4F-A059-9A75BC750904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Arrangement rutiner</a:t>
          </a:r>
        </a:p>
      </dgm:t>
    </dgm:pt>
    <dgm:pt modelId="{8A83B1E0-07EE-0841-9A95-669B22017494}" type="parTrans" cxnId="{8F6A7B5F-073B-594C-BC65-9B8AD7706AF0}">
      <dgm:prSet/>
      <dgm:spPr/>
      <dgm:t>
        <a:bodyPr/>
        <a:lstStyle/>
        <a:p>
          <a:endParaRPr lang="nb-NO" sz="2000"/>
        </a:p>
      </dgm:t>
    </dgm:pt>
    <dgm:pt modelId="{3F164173-094A-5947-9761-87669B3EFF8E}" type="sibTrans" cxnId="{8F6A7B5F-073B-594C-BC65-9B8AD7706AF0}">
      <dgm:prSet/>
      <dgm:spPr/>
      <dgm:t>
        <a:bodyPr/>
        <a:lstStyle/>
        <a:p>
          <a:endParaRPr lang="nb-NO" sz="2000"/>
        </a:p>
      </dgm:t>
    </dgm:pt>
    <dgm:pt modelId="{21CC2DA2-7AD7-8647-9597-D1881F4CFEA7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Styrets kontakt mot Sportslig utvalg</a:t>
          </a:r>
        </a:p>
      </dgm:t>
    </dgm:pt>
    <dgm:pt modelId="{C095A098-E9AE-F44B-AAF4-AD97062CEE8D}" type="parTrans" cxnId="{149B0883-B550-EF4D-BBED-A4FA8D5F1F71}">
      <dgm:prSet/>
      <dgm:spPr/>
      <dgm:t>
        <a:bodyPr/>
        <a:lstStyle/>
        <a:p>
          <a:endParaRPr lang="nb-NO" sz="2000"/>
        </a:p>
      </dgm:t>
    </dgm:pt>
    <dgm:pt modelId="{F0A460C4-6943-4F43-BA86-22F8DE57221A}" type="sibTrans" cxnId="{149B0883-B550-EF4D-BBED-A4FA8D5F1F71}">
      <dgm:prSet/>
      <dgm:spPr/>
      <dgm:t>
        <a:bodyPr/>
        <a:lstStyle/>
        <a:p>
          <a:endParaRPr lang="nb-NO" sz="2000"/>
        </a:p>
      </dgm:t>
    </dgm:pt>
    <dgm:pt modelId="{EC2FF316-5F76-9D49-93DA-776DD3669EAC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Ansvarlig for avtaler mot lønnede personer i håndballgruppe (sportssjef, trenere 16, 18 og senior)</a:t>
          </a:r>
        </a:p>
      </dgm:t>
    </dgm:pt>
    <dgm:pt modelId="{72EED4CE-E12F-4C43-BFFD-8C92ACDEB04E}" type="parTrans" cxnId="{21CF88DA-93CD-F941-9BE2-1EA382FB5D3B}">
      <dgm:prSet/>
      <dgm:spPr/>
      <dgm:t>
        <a:bodyPr/>
        <a:lstStyle/>
        <a:p>
          <a:endParaRPr lang="nb-NO" sz="2000"/>
        </a:p>
      </dgm:t>
    </dgm:pt>
    <dgm:pt modelId="{909B7D1A-501D-3246-86AB-93DD898F02BE}" type="sibTrans" cxnId="{21CF88DA-93CD-F941-9BE2-1EA382FB5D3B}">
      <dgm:prSet/>
      <dgm:spPr/>
      <dgm:t>
        <a:bodyPr/>
        <a:lstStyle/>
        <a:p>
          <a:endParaRPr lang="nb-NO" sz="2000"/>
        </a:p>
      </dgm:t>
    </dgm:pt>
    <dgm:pt modelId="{CD32600F-C59B-448B-A8C1-BB6FD89B7FE2}">
      <dgm:prSet phldrT="[Tekst]" custT="1"/>
      <dgm:spPr>
        <a:solidFill>
          <a:srgbClr val="FF0000"/>
        </a:solidFill>
      </dgm:spPr>
      <dgm:t>
        <a:bodyPr/>
        <a:lstStyle/>
        <a:p>
          <a:pPr algn="l"/>
          <a:r>
            <a:rPr lang="nb-NO" sz="1600" dirty="0"/>
            <a:t>Instruks for styret</a:t>
          </a:r>
        </a:p>
      </dgm:t>
    </dgm:pt>
    <dgm:pt modelId="{6CC70BAE-688D-491E-BB6A-517EC553DC0C}" type="parTrans" cxnId="{D818190B-6BAE-43EC-BCE0-46A9BF1323C3}">
      <dgm:prSet/>
      <dgm:spPr/>
      <dgm:t>
        <a:bodyPr/>
        <a:lstStyle/>
        <a:p>
          <a:endParaRPr lang="nb-NO" sz="2000"/>
        </a:p>
      </dgm:t>
    </dgm:pt>
    <dgm:pt modelId="{29CFEEF2-CBB7-4514-9559-81103709C415}" type="sibTrans" cxnId="{D818190B-6BAE-43EC-BCE0-46A9BF1323C3}">
      <dgm:prSet/>
      <dgm:spPr/>
      <dgm:t>
        <a:bodyPr/>
        <a:lstStyle/>
        <a:p>
          <a:endParaRPr lang="nb-NO" sz="2000"/>
        </a:p>
      </dgm:t>
    </dgm:pt>
    <dgm:pt modelId="{68001C24-0C78-43C0-8010-AC046B4EF96C}">
      <dgm:prSet phldrT="[Tekst]" custT="1"/>
      <dgm:spPr>
        <a:solidFill>
          <a:srgbClr val="FF0000"/>
        </a:solidFill>
      </dgm:spPr>
      <dgm:t>
        <a:bodyPr/>
        <a:lstStyle/>
        <a:p>
          <a:pPr algn="l"/>
          <a:r>
            <a:rPr lang="nb-NO" sz="1200" dirty="0"/>
            <a:t>Møtes minimum 6 ganger pr år</a:t>
          </a:r>
        </a:p>
      </dgm:t>
    </dgm:pt>
    <dgm:pt modelId="{5128DF67-5DE3-48E1-863A-65AD83B96D7F}" type="parTrans" cxnId="{F511594A-624F-4E3B-99AD-8547D997478F}">
      <dgm:prSet/>
      <dgm:spPr/>
      <dgm:t>
        <a:bodyPr/>
        <a:lstStyle/>
        <a:p>
          <a:endParaRPr lang="nb-NO" sz="2000"/>
        </a:p>
      </dgm:t>
    </dgm:pt>
    <dgm:pt modelId="{972729D1-CFA3-4FF2-84E7-67150A4110FD}" type="sibTrans" cxnId="{F511594A-624F-4E3B-99AD-8547D997478F}">
      <dgm:prSet/>
      <dgm:spPr/>
      <dgm:t>
        <a:bodyPr/>
        <a:lstStyle/>
        <a:p>
          <a:endParaRPr lang="nb-NO" sz="2000"/>
        </a:p>
      </dgm:t>
    </dgm:pt>
    <dgm:pt modelId="{796FE2FE-7927-4070-A3E7-8ABDCF31CF7F}">
      <dgm:prSet phldrT="[Tekst]" custT="1"/>
      <dgm:spPr>
        <a:solidFill>
          <a:srgbClr val="FF0000"/>
        </a:solidFill>
      </dgm:spPr>
      <dgm:t>
        <a:bodyPr/>
        <a:lstStyle/>
        <a:p>
          <a:pPr algn="l"/>
          <a:r>
            <a:rPr lang="nb-NO" sz="1200" dirty="0"/>
            <a:t>Velges på klubbens ordinære årsmøte. Maks 3-4 medlemmer skiftes ut hvert år</a:t>
          </a:r>
        </a:p>
      </dgm:t>
    </dgm:pt>
    <dgm:pt modelId="{1BAD7459-E1D0-4B5C-AA4A-D6A69AD0AB20}" type="parTrans" cxnId="{B13AD13E-F260-455E-A0C7-9776B7C69E31}">
      <dgm:prSet/>
      <dgm:spPr/>
      <dgm:t>
        <a:bodyPr/>
        <a:lstStyle/>
        <a:p>
          <a:endParaRPr lang="nb-NO" sz="2000"/>
        </a:p>
      </dgm:t>
    </dgm:pt>
    <dgm:pt modelId="{D5B434A0-4E26-4D7A-B0E0-D0D51D6438A0}" type="sibTrans" cxnId="{B13AD13E-F260-455E-A0C7-9776B7C69E31}">
      <dgm:prSet/>
      <dgm:spPr/>
      <dgm:t>
        <a:bodyPr/>
        <a:lstStyle/>
        <a:p>
          <a:endParaRPr lang="nb-NO" sz="2000"/>
        </a:p>
      </dgm:t>
    </dgm:pt>
    <dgm:pt modelId="{E4A27BF3-7B5A-4801-9B78-73F8326A83CD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Ansvar for refusjoner/betalinger av miniturneringer og cuper</a:t>
          </a:r>
        </a:p>
      </dgm:t>
    </dgm:pt>
    <dgm:pt modelId="{7DE4720A-CA48-49ED-80B4-0C904E158B72}" type="parTrans" cxnId="{94784086-DDD5-4C65-B3AC-CC18E98E1759}">
      <dgm:prSet/>
      <dgm:spPr/>
      <dgm:t>
        <a:bodyPr/>
        <a:lstStyle/>
        <a:p>
          <a:endParaRPr lang="nb-NO" sz="2000"/>
        </a:p>
      </dgm:t>
    </dgm:pt>
    <dgm:pt modelId="{408DB0D4-2D93-4FB3-9579-053B276BEC69}" type="sibTrans" cxnId="{94784086-DDD5-4C65-B3AC-CC18E98E1759}">
      <dgm:prSet/>
      <dgm:spPr/>
      <dgm:t>
        <a:bodyPr/>
        <a:lstStyle/>
        <a:p>
          <a:endParaRPr lang="nb-NO" sz="2000"/>
        </a:p>
      </dgm:t>
    </dgm:pt>
    <dgm:pt modelId="{EB15FAB0-6EDB-E042-8E24-FC4E9C9B872C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 err="1"/>
            <a:t>Trernerrekruttering</a:t>
          </a:r>
          <a:endParaRPr lang="nb-NO" sz="1200" dirty="0"/>
        </a:p>
      </dgm:t>
    </dgm:pt>
    <dgm:pt modelId="{7715090F-299D-F240-BEA6-5541BC0B7E39}" type="parTrans" cxnId="{0614C361-C571-1245-B4A5-B6228AEC64C8}">
      <dgm:prSet/>
      <dgm:spPr/>
      <dgm:t>
        <a:bodyPr/>
        <a:lstStyle/>
        <a:p>
          <a:endParaRPr lang="nb-NO"/>
        </a:p>
      </dgm:t>
    </dgm:pt>
    <dgm:pt modelId="{42750E01-EDBC-174D-A3EB-D1514B9548AF}" type="sibTrans" cxnId="{0614C361-C571-1245-B4A5-B6228AEC64C8}">
      <dgm:prSet/>
      <dgm:spPr/>
      <dgm:t>
        <a:bodyPr/>
        <a:lstStyle/>
        <a:p>
          <a:endParaRPr lang="nb-NO"/>
        </a:p>
      </dgm:t>
    </dgm:pt>
    <dgm:pt modelId="{708486A7-2483-C447-8F7D-321B7D1F21D6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Media - Sosiale medier </a:t>
          </a:r>
          <a:r>
            <a:rPr lang="mr-IN" sz="1200" dirty="0"/>
            <a:t>–</a:t>
          </a:r>
          <a:r>
            <a:rPr lang="nb-NO" sz="1200" dirty="0"/>
            <a:t> lage saker</a:t>
          </a:r>
        </a:p>
      </dgm:t>
    </dgm:pt>
    <dgm:pt modelId="{0769DBDC-5253-FA49-98F5-500F81691A9B}" type="parTrans" cxnId="{7C22235B-B035-5E4A-8797-298EDC8CD6E2}">
      <dgm:prSet/>
      <dgm:spPr/>
      <dgm:t>
        <a:bodyPr/>
        <a:lstStyle/>
        <a:p>
          <a:endParaRPr lang="nb-NO"/>
        </a:p>
      </dgm:t>
    </dgm:pt>
    <dgm:pt modelId="{A6434F55-8C92-A445-A664-45A55C104E47}" type="sibTrans" cxnId="{7C22235B-B035-5E4A-8797-298EDC8CD6E2}">
      <dgm:prSet/>
      <dgm:spPr/>
      <dgm:t>
        <a:bodyPr/>
        <a:lstStyle/>
        <a:p>
          <a:endParaRPr lang="nb-NO"/>
        </a:p>
      </dgm:t>
    </dgm:pt>
    <dgm:pt modelId="{809BF6CC-6C70-D947-A15E-F07E39F3297E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 err="1"/>
            <a:t>Mailboks</a:t>
          </a:r>
          <a:r>
            <a:rPr lang="nb-NO" sz="1200" dirty="0"/>
            <a:t> handball@aksla.org</a:t>
          </a:r>
        </a:p>
      </dgm:t>
    </dgm:pt>
    <dgm:pt modelId="{17B8ADE5-85D6-DA4D-8942-3A7D0EC2FA1F}" type="parTrans" cxnId="{FA1FF744-DE9F-4247-B75E-5989AF81FEA9}">
      <dgm:prSet/>
      <dgm:spPr/>
      <dgm:t>
        <a:bodyPr/>
        <a:lstStyle/>
        <a:p>
          <a:endParaRPr lang="nb-NO"/>
        </a:p>
      </dgm:t>
    </dgm:pt>
    <dgm:pt modelId="{11263ECE-27E6-6845-BB83-9F23D0825C1C}" type="sibTrans" cxnId="{FA1FF744-DE9F-4247-B75E-5989AF81FEA9}">
      <dgm:prSet/>
      <dgm:spPr/>
      <dgm:t>
        <a:bodyPr/>
        <a:lstStyle/>
        <a:p>
          <a:endParaRPr lang="nb-NO"/>
        </a:p>
      </dgm:t>
    </dgm:pt>
    <dgm:pt modelId="{636DC9B4-D303-8E45-BEEF-75D2A162AF00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Kick </a:t>
          </a:r>
          <a:r>
            <a:rPr lang="nb-NO" sz="1200" dirty="0" err="1"/>
            <a:t>off</a:t>
          </a:r>
          <a:endParaRPr lang="nb-NO" sz="1200" dirty="0"/>
        </a:p>
      </dgm:t>
    </dgm:pt>
    <dgm:pt modelId="{EADF9CD5-DF89-924F-A606-017A4FD4590D}" type="parTrans" cxnId="{C8D9240A-37B9-764F-B8B5-F4DAB11567E8}">
      <dgm:prSet/>
      <dgm:spPr/>
      <dgm:t>
        <a:bodyPr/>
        <a:lstStyle/>
        <a:p>
          <a:endParaRPr lang="nb-NO"/>
        </a:p>
      </dgm:t>
    </dgm:pt>
    <dgm:pt modelId="{08B5077C-C6D1-414D-8241-8627499C92C5}" type="sibTrans" cxnId="{C8D9240A-37B9-764F-B8B5-F4DAB11567E8}">
      <dgm:prSet/>
      <dgm:spPr/>
      <dgm:t>
        <a:bodyPr/>
        <a:lstStyle/>
        <a:p>
          <a:endParaRPr lang="nb-NO"/>
        </a:p>
      </dgm:t>
    </dgm:pt>
    <dgm:pt modelId="{DE019F35-8F06-AE4A-A074-4B7CA3B8F8B3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Føle opp dommere </a:t>
          </a:r>
          <a:r>
            <a:rPr lang="nb-NO" sz="1200" dirty="0" err="1"/>
            <a:t>ift</a:t>
          </a:r>
          <a:r>
            <a:rPr lang="nb-NO" sz="1200" dirty="0"/>
            <a:t> kursing, drakter</a:t>
          </a:r>
        </a:p>
      </dgm:t>
    </dgm:pt>
    <dgm:pt modelId="{C3E455E7-0575-1144-ADFF-3133EEB455DD}" type="parTrans" cxnId="{AA031B2B-E5CE-8940-9D55-F5101D3B99E8}">
      <dgm:prSet/>
      <dgm:spPr/>
      <dgm:t>
        <a:bodyPr/>
        <a:lstStyle/>
        <a:p>
          <a:endParaRPr lang="nb-NO"/>
        </a:p>
      </dgm:t>
    </dgm:pt>
    <dgm:pt modelId="{E0159DF2-B35A-5841-8548-78250904B1BF}" type="sibTrans" cxnId="{AA031B2B-E5CE-8940-9D55-F5101D3B99E8}">
      <dgm:prSet/>
      <dgm:spPr/>
      <dgm:t>
        <a:bodyPr/>
        <a:lstStyle/>
        <a:p>
          <a:endParaRPr lang="nb-NO"/>
        </a:p>
      </dgm:t>
    </dgm:pt>
    <dgm:pt modelId="{B24EDF8E-4AC0-5C4B-A304-5B8A39813232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Følge opp samarbeidslag (eks </a:t>
          </a:r>
          <a:r>
            <a:rPr lang="nb-NO" sz="1200" dirty="0" err="1"/>
            <a:t>Rollon</a:t>
          </a:r>
          <a:r>
            <a:rPr lang="nb-NO" sz="1200" dirty="0"/>
            <a:t>/Aksla)</a:t>
          </a:r>
        </a:p>
      </dgm:t>
    </dgm:pt>
    <dgm:pt modelId="{4A8AA482-0D1D-DB43-86B1-A40659A64456}" type="parTrans" cxnId="{CB04A4B5-F616-A145-843E-BA498F3F5188}">
      <dgm:prSet/>
      <dgm:spPr/>
      <dgm:t>
        <a:bodyPr/>
        <a:lstStyle/>
        <a:p>
          <a:endParaRPr lang="nb-NO"/>
        </a:p>
      </dgm:t>
    </dgm:pt>
    <dgm:pt modelId="{E81868D5-DCF6-4F40-8F7C-9CFA9C612564}" type="sibTrans" cxnId="{CB04A4B5-F616-A145-843E-BA498F3F5188}">
      <dgm:prSet/>
      <dgm:spPr/>
      <dgm:t>
        <a:bodyPr/>
        <a:lstStyle/>
        <a:p>
          <a:endParaRPr lang="nb-NO"/>
        </a:p>
      </dgm:t>
    </dgm:pt>
    <dgm:pt modelId="{36A8CBB1-8DF5-CB4A-AF9E-30372CE7942E}">
      <dgm:prSet phldrT="[Tekst]" custT="1"/>
      <dgm:spPr>
        <a:solidFill>
          <a:srgbClr val="FF0000"/>
        </a:solidFill>
      </dgm:spPr>
      <dgm:t>
        <a:bodyPr/>
        <a:lstStyle/>
        <a:p>
          <a:pPr algn="l"/>
          <a:r>
            <a:rPr lang="nb-NO" sz="1200" dirty="0"/>
            <a:t>Ta beslutninger som angår hvordan håndballen i Aksla skal drives</a:t>
          </a:r>
        </a:p>
      </dgm:t>
    </dgm:pt>
    <dgm:pt modelId="{114334FA-4DAF-894A-871B-51F72A248823}" type="parTrans" cxnId="{64C5BDDD-61B3-C941-B3FA-96C6FD04EF2E}">
      <dgm:prSet/>
      <dgm:spPr/>
      <dgm:t>
        <a:bodyPr/>
        <a:lstStyle/>
        <a:p>
          <a:endParaRPr lang="nb-NO"/>
        </a:p>
      </dgm:t>
    </dgm:pt>
    <dgm:pt modelId="{E407CFB6-FFBE-AE43-A38C-DCBBDFAA89E1}" type="sibTrans" cxnId="{64C5BDDD-61B3-C941-B3FA-96C6FD04EF2E}">
      <dgm:prSet/>
      <dgm:spPr/>
      <dgm:t>
        <a:bodyPr/>
        <a:lstStyle/>
        <a:p>
          <a:endParaRPr lang="nb-NO"/>
        </a:p>
      </dgm:t>
    </dgm:pt>
    <dgm:pt modelId="{B0463AFB-0D73-5E4E-BC3F-65301AA35E86}">
      <dgm:prSet phldrT="[Tekst]" custT="1"/>
      <dgm:spPr>
        <a:solidFill>
          <a:srgbClr val="FF0000"/>
        </a:solidFill>
      </dgm:spPr>
      <dgm:t>
        <a:bodyPr/>
        <a:lstStyle/>
        <a:p>
          <a:pPr algn="l"/>
          <a:endParaRPr lang="nb-NO" sz="1200" dirty="0"/>
        </a:p>
      </dgm:t>
    </dgm:pt>
    <dgm:pt modelId="{AFD34A2F-9DC5-5D42-9168-7319B84FD68F}" type="parTrans" cxnId="{7239072F-B98C-164E-A436-D85620A5C964}">
      <dgm:prSet/>
      <dgm:spPr/>
      <dgm:t>
        <a:bodyPr/>
        <a:lstStyle/>
        <a:p>
          <a:endParaRPr lang="nb-NO"/>
        </a:p>
      </dgm:t>
    </dgm:pt>
    <dgm:pt modelId="{EC2E3E4D-31E1-CB4D-8B87-A548E02B39D6}" type="sibTrans" cxnId="{7239072F-B98C-164E-A436-D85620A5C964}">
      <dgm:prSet/>
      <dgm:spPr/>
      <dgm:t>
        <a:bodyPr/>
        <a:lstStyle/>
        <a:p>
          <a:endParaRPr lang="nb-NO"/>
        </a:p>
      </dgm:t>
    </dgm:pt>
    <dgm:pt modelId="{FFB8C726-7904-3F48-876B-C2CEF8208843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Styrets kontakt med fotballgruppa</a:t>
          </a:r>
        </a:p>
      </dgm:t>
    </dgm:pt>
    <dgm:pt modelId="{C20342A8-E7C7-E94E-B537-A41BD27E1A27}" type="parTrans" cxnId="{4619F6EE-1885-094D-B34E-65692BA417B9}">
      <dgm:prSet/>
      <dgm:spPr/>
      <dgm:t>
        <a:bodyPr/>
        <a:lstStyle/>
        <a:p>
          <a:endParaRPr lang="nb-NO"/>
        </a:p>
      </dgm:t>
    </dgm:pt>
    <dgm:pt modelId="{FD1F2C77-15AD-DC46-93C7-6A7CD8633FE3}" type="sibTrans" cxnId="{4619F6EE-1885-094D-B34E-65692BA417B9}">
      <dgm:prSet/>
      <dgm:spPr/>
      <dgm:t>
        <a:bodyPr/>
        <a:lstStyle/>
        <a:p>
          <a:endParaRPr lang="nb-NO"/>
        </a:p>
      </dgm:t>
    </dgm:pt>
    <dgm:pt modelId="{60F9D810-27F2-2044-A2B2-60C315B33D64}">
      <dgm:prSet phldrT="[Tekst]" custT="1"/>
      <dgm:spPr>
        <a:solidFill>
          <a:srgbClr val="FF0000"/>
        </a:solidFill>
      </dgm:spPr>
      <dgm:t>
        <a:bodyPr/>
        <a:lstStyle/>
        <a:p>
          <a:pPr algn="l"/>
          <a:r>
            <a:rPr lang="nb-NO" sz="1200" dirty="0"/>
            <a:t>Oppgaver som beskrevet under hver rolle. Styret kan selv omfordele oppgavene på medlemmene </a:t>
          </a:r>
        </a:p>
      </dgm:t>
    </dgm:pt>
    <dgm:pt modelId="{D757F895-F6A6-9945-88AA-25639F0642A2}" type="parTrans" cxnId="{9F46DCD1-6678-B245-8DFF-122448647D1B}">
      <dgm:prSet/>
      <dgm:spPr/>
      <dgm:t>
        <a:bodyPr/>
        <a:lstStyle/>
        <a:p>
          <a:endParaRPr lang="nb-NO"/>
        </a:p>
      </dgm:t>
    </dgm:pt>
    <dgm:pt modelId="{575244E0-B629-F644-9D98-0E691D9A4FDF}" type="sibTrans" cxnId="{9F46DCD1-6678-B245-8DFF-122448647D1B}">
      <dgm:prSet/>
      <dgm:spPr/>
      <dgm:t>
        <a:bodyPr/>
        <a:lstStyle/>
        <a:p>
          <a:endParaRPr lang="nb-NO"/>
        </a:p>
      </dgm:t>
    </dgm:pt>
    <dgm:pt modelId="{0464EE5E-1474-0E4A-B3EF-9B6BA88AD2CE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Klubbutvikling</a:t>
          </a:r>
        </a:p>
      </dgm:t>
    </dgm:pt>
    <dgm:pt modelId="{D52E8625-A52C-4C4F-920D-60FC4931CEF7}" type="parTrans" cxnId="{8C19C450-9A5B-A24E-B2BB-2299A93E57AC}">
      <dgm:prSet/>
      <dgm:spPr/>
      <dgm:t>
        <a:bodyPr/>
        <a:lstStyle/>
        <a:p>
          <a:endParaRPr lang="nb-NO"/>
        </a:p>
      </dgm:t>
    </dgm:pt>
    <dgm:pt modelId="{770059D3-7E4B-F346-A572-31DF56F5AE96}" type="sibTrans" cxnId="{8C19C450-9A5B-A24E-B2BB-2299A93E57AC}">
      <dgm:prSet/>
      <dgm:spPr/>
      <dgm:t>
        <a:bodyPr/>
        <a:lstStyle/>
        <a:p>
          <a:endParaRPr lang="nb-NO"/>
        </a:p>
      </dgm:t>
    </dgm:pt>
    <dgm:pt modelId="{F801D23D-052A-4E42-853A-2407D78D3734}">
      <dgm:prSet phldrT="[Tekst]" custT="1"/>
      <dgm:spPr>
        <a:solidFill>
          <a:srgbClr val="FF0000"/>
        </a:solidFill>
      </dgm:spPr>
      <dgm:t>
        <a:bodyPr/>
        <a:lstStyle/>
        <a:p>
          <a:pPr algn="l"/>
          <a:r>
            <a:rPr lang="nb-NO" sz="1200" dirty="0"/>
            <a:t>Medlemmene i styret bør være representert fra flere lag og aldersgrupper</a:t>
          </a:r>
        </a:p>
      </dgm:t>
    </dgm:pt>
    <dgm:pt modelId="{5860C2B0-F368-CD43-892E-63A0B1F58D62}" type="parTrans" cxnId="{37295B91-7794-BB4E-8FE4-7D2CDC8821B7}">
      <dgm:prSet/>
      <dgm:spPr/>
      <dgm:t>
        <a:bodyPr/>
        <a:lstStyle/>
        <a:p>
          <a:endParaRPr lang="nb-NO"/>
        </a:p>
      </dgm:t>
    </dgm:pt>
    <dgm:pt modelId="{18D13F85-5A95-134A-9106-100E0855A553}" type="sibTrans" cxnId="{37295B91-7794-BB4E-8FE4-7D2CDC8821B7}">
      <dgm:prSet/>
      <dgm:spPr/>
      <dgm:t>
        <a:bodyPr/>
        <a:lstStyle/>
        <a:p>
          <a:endParaRPr lang="nb-NO"/>
        </a:p>
      </dgm:t>
    </dgm:pt>
    <dgm:pt modelId="{794CE12F-8201-9346-9112-70F7DC423C1B}">
      <dgm:prSet phldrT="[Tekst]" custT="1"/>
      <dgm:spPr>
        <a:solidFill>
          <a:srgbClr val="FF0000"/>
        </a:solidFill>
      </dgm:spPr>
      <dgm:t>
        <a:bodyPr/>
        <a:lstStyle/>
        <a:p>
          <a:pPr algn="l"/>
          <a:r>
            <a:rPr lang="nb-NO" sz="1200" dirty="0"/>
            <a:t>Behandle håndballrelaterte saker fra klubben</a:t>
          </a:r>
        </a:p>
      </dgm:t>
    </dgm:pt>
    <dgm:pt modelId="{F0A213AD-DFE2-324F-8100-0A91A490801F}" type="parTrans" cxnId="{793063C6-6CAA-6B42-B477-9DA5E37509E0}">
      <dgm:prSet/>
      <dgm:spPr/>
      <dgm:t>
        <a:bodyPr/>
        <a:lstStyle/>
        <a:p>
          <a:endParaRPr lang="nb-NO"/>
        </a:p>
      </dgm:t>
    </dgm:pt>
    <dgm:pt modelId="{3FECF16B-73E6-9E44-9EA5-BAE6CBD218E8}" type="sibTrans" cxnId="{793063C6-6CAA-6B42-B477-9DA5E37509E0}">
      <dgm:prSet/>
      <dgm:spPr/>
      <dgm:t>
        <a:bodyPr/>
        <a:lstStyle/>
        <a:p>
          <a:endParaRPr lang="nb-NO"/>
        </a:p>
      </dgm:t>
    </dgm:pt>
    <dgm:pt modelId="{B78AA0A3-5DB4-0F4C-8627-8AFD21A39B03}" type="pres">
      <dgm:prSet presAssocID="{0CD8BFDA-8DE8-124E-AAD7-C3C908639966}" presName="diagram" presStyleCnt="0">
        <dgm:presLayoutVars>
          <dgm:dir/>
          <dgm:resizeHandles val="exact"/>
        </dgm:presLayoutVars>
      </dgm:prSet>
      <dgm:spPr/>
    </dgm:pt>
    <dgm:pt modelId="{3DADFDE4-3196-504D-B95F-CD49978300E1}" type="pres">
      <dgm:prSet presAssocID="{C4A998E8-4F8E-124A-9307-AA83E3F4AC4E}" presName="node" presStyleLbl="node1" presStyleIdx="0" presStyleCnt="8" custScaleX="1247257" custScaleY="2000000" custLinFactX="600000" custLinFactNeighborX="659337" custLinFactNeighborY="-72654">
        <dgm:presLayoutVars>
          <dgm:bulletEnabled val="1"/>
        </dgm:presLayoutVars>
      </dgm:prSet>
      <dgm:spPr/>
    </dgm:pt>
    <dgm:pt modelId="{017BEA68-F2E0-4D4B-8F57-593CEFF2F608}" type="pres">
      <dgm:prSet presAssocID="{8EB98293-DB17-F442-9A40-07C45C73A9F8}" presName="sibTrans" presStyleCnt="0"/>
      <dgm:spPr/>
    </dgm:pt>
    <dgm:pt modelId="{6EB3E2EA-F56C-F748-817D-D319927A7778}" type="pres">
      <dgm:prSet presAssocID="{6D382E96-BE6B-CC42-B86F-D64F37DF30CD}" presName="node" presStyleLbl="node1" presStyleIdx="1" presStyleCnt="8" custScaleX="1247257" custScaleY="2000000" custLinFactX="600000" custLinFactNeighborX="659337" custLinFactNeighborY="-72654">
        <dgm:presLayoutVars>
          <dgm:bulletEnabled val="1"/>
        </dgm:presLayoutVars>
      </dgm:prSet>
      <dgm:spPr/>
    </dgm:pt>
    <dgm:pt modelId="{798A0C87-D4E3-EF4F-A10E-BFD3A8FFD4E6}" type="pres">
      <dgm:prSet presAssocID="{8D6DEB1F-CDEE-CA4E-B2B9-CEDFED92FCB6}" presName="sibTrans" presStyleCnt="0"/>
      <dgm:spPr/>
    </dgm:pt>
    <dgm:pt modelId="{46FDF310-6C34-D84A-A733-7567AC45A319}" type="pres">
      <dgm:prSet presAssocID="{7B657472-14B1-E942-9620-BC3A0AF44BF0}" presName="node" presStyleLbl="node1" presStyleIdx="2" presStyleCnt="8" custScaleX="1247257" custScaleY="2000000" custLinFactX="600000" custLinFactNeighborX="659337" custLinFactNeighborY="-72654">
        <dgm:presLayoutVars>
          <dgm:bulletEnabled val="1"/>
        </dgm:presLayoutVars>
      </dgm:prSet>
      <dgm:spPr/>
    </dgm:pt>
    <dgm:pt modelId="{9E685382-9C7E-3C41-860F-30735AD095F9}" type="pres">
      <dgm:prSet presAssocID="{43448C1C-CE7B-634F-95D7-21CDB603AA0D}" presName="sibTrans" presStyleCnt="0"/>
      <dgm:spPr/>
    </dgm:pt>
    <dgm:pt modelId="{31445DD9-BC89-BB42-B0B2-0761EE99D019}" type="pres">
      <dgm:prSet presAssocID="{DBDFAD6A-D67B-804D-AADD-A1D24FC66930}" presName="node" presStyleLbl="node1" presStyleIdx="3" presStyleCnt="8" custScaleX="1247257" custScaleY="2000000" custLinFactX="-1876264" custLinFactY="1000000" custLinFactNeighborX="-1900000" custLinFactNeighborY="1009821">
        <dgm:presLayoutVars>
          <dgm:bulletEnabled val="1"/>
        </dgm:presLayoutVars>
      </dgm:prSet>
      <dgm:spPr/>
    </dgm:pt>
    <dgm:pt modelId="{100E3EBC-4E60-7843-B3CF-4E6AD5C9D2F8}" type="pres">
      <dgm:prSet presAssocID="{9E1AA4CB-3F7D-D545-B744-57D6116D7CAC}" presName="sibTrans" presStyleCnt="0"/>
      <dgm:spPr/>
    </dgm:pt>
    <dgm:pt modelId="{784BB9E7-2B8F-674C-8EA0-244A7AAFACA0}" type="pres">
      <dgm:prSet presAssocID="{BE264237-9335-9A41-9AC2-8BED500EF464}" presName="node" presStyleLbl="node1" presStyleIdx="4" presStyleCnt="8" custScaleX="1247257" custScaleY="2000000" custLinFactX="600000" custLinFactNeighborX="659849" custLinFactNeighborY="-6845">
        <dgm:presLayoutVars>
          <dgm:bulletEnabled val="1"/>
        </dgm:presLayoutVars>
      </dgm:prSet>
      <dgm:spPr/>
    </dgm:pt>
    <dgm:pt modelId="{9FB53755-6551-3544-A9DA-0A994B42ABA0}" type="pres">
      <dgm:prSet presAssocID="{2FAEBCD9-8E11-4E44-AB84-30E671CEB4AF}" presName="sibTrans" presStyleCnt="0"/>
      <dgm:spPr/>
    </dgm:pt>
    <dgm:pt modelId="{66ED730A-8A7D-9840-8F58-61FDF15360F9}" type="pres">
      <dgm:prSet presAssocID="{C6D67DF0-8243-E243-877E-AB15E31A7BDB}" presName="node" presStyleLbl="node1" presStyleIdx="5" presStyleCnt="8" custScaleX="1247257" custScaleY="2000000" custLinFactX="600000" custLinFactNeighborX="659849" custLinFactNeighborY="-6845">
        <dgm:presLayoutVars>
          <dgm:bulletEnabled val="1"/>
        </dgm:presLayoutVars>
      </dgm:prSet>
      <dgm:spPr/>
    </dgm:pt>
    <dgm:pt modelId="{333434A0-430B-9049-93AD-CF46C58D90EA}" type="pres">
      <dgm:prSet presAssocID="{0596A213-BCC1-1A43-BB34-58F146044DB2}" presName="sibTrans" presStyleCnt="0"/>
      <dgm:spPr/>
    </dgm:pt>
    <dgm:pt modelId="{80953788-E7E8-1044-BB46-B66C8850C4CD}" type="pres">
      <dgm:prSet presAssocID="{32F1FC28-719D-FA41-BE05-F589048ECCFD}" presName="node" presStyleLbl="node1" presStyleIdx="6" presStyleCnt="8" custScaleX="1247257" custScaleY="2000000" custLinFactX="600000" custLinFactNeighborX="659849" custLinFactNeighborY="-6845">
        <dgm:presLayoutVars>
          <dgm:bulletEnabled val="1"/>
        </dgm:presLayoutVars>
      </dgm:prSet>
      <dgm:spPr/>
    </dgm:pt>
    <dgm:pt modelId="{132BEA4D-1DFE-4452-AC36-5EB2B2BFD3C7}" type="pres">
      <dgm:prSet presAssocID="{D1EBF4F0-8141-EC44-B0DA-1EA6B33A1476}" presName="sibTrans" presStyleCnt="0"/>
      <dgm:spPr/>
    </dgm:pt>
    <dgm:pt modelId="{EDCBF6F8-1A9C-42F3-A27C-4560F5AE20BF}" type="pres">
      <dgm:prSet presAssocID="{CD32600F-C59B-448B-A8C1-BB6FD89B7FE2}" presName="node" presStyleLbl="node1" presStyleIdx="7" presStyleCnt="8" custScaleX="1247257" custScaleY="2000000" custLinFactX="-1871124" custLinFactY="-1000000" custLinFactNeighborX="-1900000" custLinFactNeighborY="-1019381">
        <dgm:presLayoutVars>
          <dgm:bulletEnabled val="1"/>
        </dgm:presLayoutVars>
      </dgm:prSet>
      <dgm:spPr/>
    </dgm:pt>
  </dgm:ptLst>
  <dgm:cxnLst>
    <dgm:cxn modelId="{76C1D100-A701-194B-AFC8-15E867A98208}" type="presOf" srcId="{FFDC2886-2B50-9D40-B1B1-D0DBDF879188}" destId="{3DADFDE4-3196-504D-B95F-CD49978300E1}" srcOrd="0" destOrd="1" presId="urn:microsoft.com/office/officeart/2005/8/layout/default"/>
    <dgm:cxn modelId="{C0866F04-D240-FD4B-A09D-0EC04267C680}" srcId="{0CD8BFDA-8DE8-124E-AAD7-C3C908639966}" destId="{7B657472-14B1-E942-9620-BC3A0AF44BF0}" srcOrd="2" destOrd="0" parTransId="{407EE407-8A24-8046-B4F1-9F8B50544D12}" sibTransId="{43448C1C-CE7B-634F-95D7-21CDB603AA0D}"/>
    <dgm:cxn modelId="{69426A07-5E0F-3D4F-B065-A0DEE975C377}" type="presOf" srcId="{DF9B8D33-A7A9-CC4F-9EF0-FCB054D0602E}" destId="{6EB3E2EA-F56C-F748-817D-D319927A7778}" srcOrd="0" destOrd="1" presId="urn:microsoft.com/office/officeart/2005/8/layout/default"/>
    <dgm:cxn modelId="{C8D9240A-37B9-764F-B8B5-F4DAB11567E8}" srcId="{32F1FC28-719D-FA41-BE05-F589048ECCFD}" destId="{636DC9B4-D303-8E45-BEEF-75D2A162AF00}" srcOrd="5" destOrd="0" parTransId="{EADF9CD5-DF89-924F-A606-017A4FD4590D}" sibTransId="{08B5077C-C6D1-414D-8241-8627499C92C5}"/>
    <dgm:cxn modelId="{D818190B-6BAE-43EC-BCE0-46A9BF1323C3}" srcId="{0CD8BFDA-8DE8-124E-AAD7-C3C908639966}" destId="{CD32600F-C59B-448B-A8C1-BB6FD89B7FE2}" srcOrd="7" destOrd="0" parTransId="{6CC70BAE-688D-491E-BB6A-517EC553DC0C}" sibTransId="{29CFEEF2-CBB7-4514-9559-81103709C415}"/>
    <dgm:cxn modelId="{D02CC90C-9F95-E744-8A2F-6D1D74B58D71}" srcId="{C6D67DF0-8243-E243-877E-AB15E31A7BDB}" destId="{AB421F1C-4531-A244-B8A0-AFD84652DA43}" srcOrd="2" destOrd="0" parTransId="{8A01EEC2-9337-664D-A78D-CDEDBF9FBF6C}" sibTransId="{453739CE-3A35-9A49-803A-9F88CB7B6C52}"/>
    <dgm:cxn modelId="{C926610E-A1C5-1048-B8A2-D05EB0DD8188}" type="presOf" srcId="{21CC2DA2-7AD7-8647-9597-D1881F4CFEA7}" destId="{31445DD9-BC89-BB42-B0B2-0761EE99D019}" srcOrd="0" destOrd="5" presId="urn:microsoft.com/office/officeart/2005/8/layout/default"/>
    <dgm:cxn modelId="{37CA2812-DDD2-3448-98B2-A6B2B9E02B61}" srcId="{C6D67DF0-8243-E243-877E-AB15E31A7BDB}" destId="{AB8A4627-D380-FC4E-9939-8883A9FAF19B}" srcOrd="1" destOrd="0" parTransId="{68AB2235-480A-6249-951D-F63D96E70030}" sibTransId="{02DEAB1C-9FB9-1141-9499-1EAD5A71762B}"/>
    <dgm:cxn modelId="{79632B12-333F-4189-BFB0-DC6B6502ADCF}" type="presOf" srcId="{68001C24-0C78-43C0-8010-AC046B4EF96C}" destId="{EDCBF6F8-1A9C-42F3-A27C-4560F5AE20BF}" srcOrd="0" destOrd="1" presId="urn:microsoft.com/office/officeart/2005/8/layout/default"/>
    <dgm:cxn modelId="{7D2D6C13-A750-8341-942F-03ED5E9788EF}" type="presOf" srcId="{F534463B-5FC6-D047-879E-57A1FBEE10EB}" destId="{784BB9E7-2B8F-674C-8EA0-244A7AAFACA0}" srcOrd="0" destOrd="1" presId="urn:microsoft.com/office/officeart/2005/8/layout/default"/>
    <dgm:cxn modelId="{1A2CAB13-09F2-FA4A-894A-12419FFD7B81}" type="presOf" srcId="{5EFA025D-9DFC-134B-AB4E-298308F1705F}" destId="{6EB3E2EA-F56C-F748-817D-D319927A7778}" srcOrd="0" destOrd="2" presId="urn:microsoft.com/office/officeart/2005/8/layout/default"/>
    <dgm:cxn modelId="{622D5217-93B6-084C-868D-F270782CC637}" type="presOf" srcId="{EB15FAB0-6EDB-E042-8E24-FC4E9C9B872C}" destId="{80953788-E7E8-1044-BB46-B66C8850C4CD}" srcOrd="0" destOrd="3" presId="urn:microsoft.com/office/officeart/2005/8/layout/default"/>
    <dgm:cxn modelId="{CE23D118-3EA8-B647-A089-84C3B754DBCB}" type="presOf" srcId="{86136EE8-4C47-2F4F-A059-9A75BC750904}" destId="{6EB3E2EA-F56C-F748-817D-D319927A7778}" srcOrd="0" destOrd="5" presId="urn:microsoft.com/office/officeart/2005/8/layout/default"/>
    <dgm:cxn modelId="{8ABDB41B-4791-A04E-A559-810C36201848}" srcId="{0CD8BFDA-8DE8-124E-AAD7-C3C908639966}" destId="{BE264237-9335-9A41-9AC2-8BED500EF464}" srcOrd="4" destOrd="0" parTransId="{4FE98AA9-C163-2444-97E5-000108C55E82}" sibTransId="{2FAEBCD9-8E11-4E44-AB84-30E671CEB4AF}"/>
    <dgm:cxn modelId="{A83ECC1D-420E-E94A-8286-988C0F66A237}" type="presOf" srcId="{C6D67DF0-8243-E243-877E-AB15E31A7BDB}" destId="{66ED730A-8A7D-9840-8F58-61FDF15360F9}" srcOrd="0" destOrd="0" presId="urn:microsoft.com/office/officeart/2005/8/layout/default"/>
    <dgm:cxn modelId="{8A2B481E-551E-9842-B08B-8808C97C3C18}" srcId="{C4A998E8-4F8E-124A-9307-AA83E3F4AC4E}" destId="{30A0B4A1-626E-594E-890B-CA59D89E8F44}" srcOrd="1" destOrd="0" parTransId="{B5BDE449-A417-8F48-9E6D-64BE98A84BB9}" sibTransId="{303E6795-8833-194C-82AD-5B615FE3FFC6}"/>
    <dgm:cxn modelId="{11FFA524-8A4E-2E4A-ABD3-5B8339C00605}" type="presOf" srcId="{5302E8BD-5ECB-ED4E-B627-95940970EB76}" destId="{784BB9E7-2B8F-674C-8EA0-244A7AAFACA0}" srcOrd="0" destOrd="5" presId="urn:microsoft.com/office/officeart/2005/8/layout/default"/>
    <dgm:cxn modelId="{78372C25-E3C4-430D-B1E6-78AA75C7A8C5}" type="presOf" srcId="{E4A27BF3-7B5A-4801-9B78-73F8326A83CD}" destId="{3DADFDE4-3196-504D-B95F-CD49978300E1}" srcOrd="0" destOrd="6" presId="urn:microsoft.com/office/officeart/2005/8/layout/default"/>
    <dgm:cxn modelId="{A1050627-91D1-1B47-8C74-31BB08E728A3}" type="presOf" srcId="{555C9C4E-C302-B44E-A8F7-3209A585AC5D}" destId="{31445DD9-BC89-BB42-B0B2-0761EE99D019}" srcOrd="0" destOrd="1" presId="urn:microsoft.com/office/officeart/2005/8/layout/default"/>
    <dgm:cxn modelId="{698DA928-DB22-4041-8152-6E1AD9584843}" type="presOf" srcId="{0464EE5E-1474-0E4A-B3EF-9B6BA88AD2CE}" destId="{31445DD9-BC89-BB42-B0B2-0761EE99D019}" srcOrd="0" destOrd="7" presId="urn:microsoft.com/office/officeart/2005/8/layout/default"/>
    <dgm:cxn modelId="{AA031B2B-E5CE-8940-9D55-F5101D3B99E8}" srcId="{BE264237-9335-9A41-9AC2-8BED500EF464}" destId="{DE019F35-8F06-AE4A-A074-4B7CA3B8F8B3}" srcOrd="5" destOrd="0" parTransId="{C3E455E7-0575-1144-ADFF-3133EEB455DD}" sibTransId="{E0159DF2-B35A-5841-8548-78250904B1BF}"/>
    <dgm:cxn modelId="{7239072F-B98C-164E-A436-D85620A5C964}" srcId="{CD32600F-C59B-448B-A8C1-BB6FD89B7FE2}" destId="{B0463AFB-0D73-5E4E-BC3F-65301AA35E86}" srcOrd="6" destOrd="0" parTransId="{AFD34A2F-9DC5-5D42-9168-7319B84FD68F}" sibTransId="{EC2E3E4D-31E1-CB4D-8B87-A548E02B39D6}"/>
    <dgm:cxn modelId="{E45E9430-A351-E44E-B048-47479B477A7F}" type="presOf" srcId="{36A8CBB1-8DF5-CB4A-AF9E-30372CE7942E}" destId="{EDCBF6F8-1A9C-42F3-A27C-4560F5AE20BF}" srcOrd="0" destOrd="5" presId="urn:microsoft.com/office/officeart/2005/8/layout/default"/>
    <dgm:cxn modelId="{E71C0237-33C8-A54F-A37D-D02AB55503FE}" srcId="{BE264237-9335-9A41-9AC2-8BED500EF464}" destId="{6CC2AB3D-333C-3843-8B65-7A73109B8BDD}" srcOrd="6" destOrd="0" parTransId="{4A5D1249-DD6C-B940-8D28-2FE8FB101F7C}" sibTransId="{FE9F9AB6-ECEC-A840-8B56-B8784B2D29B7}"/>
    <dgm:cxn modelId="{BB9ADF38-0A79-B04E-8863-2CBB37609281}" srcId="{BE264237-9335-9A41-9AC2-8BED500EF464}" destId="{91F799E7-FCF9-8346-AEC9-E038930B3ACC}" srcOrd="2" destOrd="0" parTransId="{886B136A-6E17-9D47-B8FE-390C8808DCE2}" sibTransId="{07CA3086-16C0-3E4E-9C0F-084864B00033}"/>
    <dgm:cxn modelId="{0494F13B-9F1B-E645-914C-DE5462371D4F}" type="presOf" srcId="{0F98EE4B-3ADF-424E-8DDF-BE8F2E4DF969}" destId="{784BB9E7-2B8F-674C-8EA0-244A7AAFACA0}" srcOrd="0" destOrd="4" presId="urn:microsoft.com/office/officeart/2005/8/layout/default"/>
    <dgm:cxn modelId="{F544483D-8ACA-0C4F-A8B7-5048ED988595}" type="presOf" srcId="{C3578566-1F91-7641-A2DB-A6432B5F83F0}" destId="{80953788-E7E8-1044-BB46-B66C8850C4CD}" srcOrd="0" destOrd="5" presId="urn:microsoft.com/office/officeart/2005/8/layout/default"/>
    <dgm:cxn modelId="{6CEF623E-7CED-9E4D-8220-D62565360849}" srcId="{0CD8BFDA-8DE8-124E-AAD7-C3C908639966}" destId="{C6D67DF0-8243-E243-877E-AB15E31A7BDB}" srcOrd="5" destOrd="0" parTransId="{00035E4C-EBA2-6C49-930C-B65158529B13}" sibTransId="{0596A213-BCC1-1A43-BB34-58F146044DB2}"/>
    <dgm:cxn modelId="{B13AD13E-F260-455E-A0C7-9776B7C69E31}" srcId="{CD32600F-C59B-448B-A8C1-BB6FD89B7FE2}" destId="{796FE2FE-7927-4070-A3E7-8ABDCF31CF7F}" srcOrd="1" destOrd="0" parTransId="{1BAD7459-E1D0-4B5C-AA4A-D6A69AD0AB20}" sibTransId="{D5B434A0-4E26-4D7A-B0E0-D0D51D6438A0}"/>
    <dgm:cxn modelId="{7C22235B-B035-5E4A-8797-298EDC8CD6E2}" srcId="{32F1FC28-719D-FA41-BE05-F589048ECCFD}" destId="{708486A7-2483-C447-8F7D-321B7D1F21D6}" srcOrd="3" destOrd="0" parTransId="{0769DBDC-5253-FA49-98F5-500F81691A9B}" sibTransId="{A6434F55-8C92-A445-A664-45A55C104E47}"/>
    <dgm:cxn modelId="{DCD11F5F-5A23-864F-B23A-8C7768986134}" type="presOf" srcId="{B24EDF8E-4AC0-5C4B-A304-5B8A39813232}" destId="{80953788-E7E8-1044-BB46-B66C8850C4CD}" srcOrd="0" destOrd="7" presId="urn:microsoft.com/office/officeart/2005/8/layout/default"/>
    <dgm:cxn modelId="{8F6A7B5F-073B-594C-BC65-9B8AD7706AF0}" srcId="{6D382E96-BE6B-CC42-B86F-D64F37DF30CD}" destId="{86136EE8-4C47-2F4F-A059-9A75BC750904}" srcOrd="4" destOrd="0" parTransId="{8A83B1E0-07EE-0841-9A95-669B22017494}" sibTransId="{3F164173-094A-5947-9761-87669B3EFF8E}"/>
    <dgm:cxn modelId="{A0F14D61-37E1-0746-A161-6A4123E8BB49}" type="presOf" srcId="{EC2FF316-5F76-9D49-93DA-776DD3669EAC}" destId="{3DADFDE4-3196-504D-B95F-CD49978300E1}" srcOrd="0" destOrd="5" presId="urn:microsoft.com/office/officeart/2005/8/layout/default"/>
    <dgm:cxn modelId="{0614C361-C571-1245-B4A5-B6228AEC64C8}" srcId="{32F1FC28-719D-FA41-BE05-F589048ECCFD}" destId="{EB15FAB0-6EDB-E042-8E24-FC4E9C9B872C}" srcOrd="2" destOrd="0" parTransId="{7715090F-299D-F240-BEA6-5541BC0B7E39}" sibTransId="{42750E01-EDBC-174D-A3EB-D1514B9548AF}"/>
    <dgm:cxn modelId="{34C58042-79A8-FD42-A792-415980482CCD}" srcId="{6D382E96-BE6B-CC42-B86F-D64F37DF30CD}" destId="{E4D87B35-DFBA-7F4D-AA92-392CA9564044}" srcOrd="5" destOrd="0" parTransId="{4BDE74F1-3981-654C-920B-9D7D8F30B651}" sibTransId="{AFABCAB9-3721-E542-8268-0B3521403363}"/>
    <dgm:cxn modelId="{1A116D63-6E71-D744-A054-DFA00CF0E46F}" srcId="{C4A998E8-4F8E-124A-9307-AA83E3F4AC4E}" destId="{FFDC2886-2B50-9D40-B1B1-D0DBDF879188}" srcOrd="0" destOrd="0" parTransId="{83CE8144-6563-3F45-A749-4553741A5D69}" sibTransId="{3465A42A-75BC-1245-B34D-5D201A3F653F}"/>
    <dgm:cxn modelId="{FA1FF744-DE9F-4247-B75E-5989AF81FEA9}" srcId="{C4A998E8-4F8E-124A-9307-AA83E3F4AC4E}" destId="{809BF6CC-6C70-D947-A15E-F07E39F3297E}" srcOrd="6" destOrd="0" parTransId="{17B8ADE5-85D6-DA4D-8942-3A7D0EC2FA1F}" sibTransId="{11263ECE-27E6-6845-BB83-9F23D0825C1C}"/>
    <dgm:cxn modelId="{79BE4067-D7A0-CB46-BA84-52C9D2FB3587}" type="presOf" srcId="{B0463AFB-0D73-5E4E-BC3F-65301AA35E86}" destId="{EDCBF6F8-1A9C-42F3-A27C-4560F5AE20BF}" srcOrd="0" destOrd="7" presId="urn:microsoft.com/office/officeart/2005/8/layout/default"/>
    <dgm:cxn modelId="{6D6DDB67-0530-A143-B4B0-A2E1D41C46BE}" srcId="{32F1FC28-719D-FA41-BE05-F589048ECCFD}" destId="{C3578566-1F91-7641-A2DB-A6432B5F83F0}" srcOrd="4" destOrd="0" parTransId="{25964E3A-8185-9347-956E-4122390AE50C}" sibTransId="{4D9554D9-B52A-8B4C-91D0-5C076166CEF1}"/>
    <dgm:cxn modelId="{84A3AB68-6949-F64E-9269-07061512467A}" type="presOf" srcId="{AB8A4627-D380-FC4E-9939-8883A9FAF19B}" destId="{66ED730A-8A7D-9840-8F58-61FDF15360F9}" srcOrd="0" destOrd="2" presId="urn:microsoft.com/office/officeart/2005/8/layout/default"/>
    <dgm:cxn modelId="{F511594A-624F-4E3B-99AD-8547D997478F}" srcId="{CD32600F-C59B-448B-A8C1-BB6FD89B7FE2}" destId="{68001C24-0C78-43C0-8010-AC046B4EF96C}" srcOrd="0" destOrd="0" parTransId="{5128DF67-5DE3-48E1-863A-65AD83B96D7F}" sibTransId="{972729D1-CFA3-4FF2-84E7-67150A4110FD}"/>
    <dgm:cxn modelId="{9210F36A-64C3-5442-9371-DE730CEFEC95}" srcId="{32F1FC28-719D-FA41-BE05-F589048ECCFD}" destId="{CAFDD76C-B781-6E4D-9F82-6A063F4E5BA5}" srcOrd="0" destOrd="0" parTransId="{2AB52B3A-9C25-934A-921A-DF6705D7FF21}" sibTransId="{385DFEE1-9ECF-CE4D-9FF4-3524982BBC7D}"/>
    <dgm:cxn modelId="{13D5506E-2C6D-B748-8433-89A7C1EF3C65}" type="presOf" srcId="{8778DF91-3CEB-0B44-B617-3B7C902D9912}" destId="{31445DD9-BC89-BB42-B0B2-0761EE99D019}" srcOrd="0" destOrd="2" presId="urn:microsoft.com/office/officeart/2005/8/layout/default"/>
    <dgm:cxn modelId="{8C19C450-9A5B-A24E-B2BB-2299A93E57AC}" srcId="{DBDFAD6A-D67B-804D-AADD-A1D24FC66930}" destId="{0464EE5E-1474-0E4A-B3EF-9B6BA88AD2CE}" srcOrd="6" destOrd="0" parTransId="{D52E8625-A52C-4C4F-920D-60FC4931CEF7}" sibTransId="{770059D3-7E4B-F346-A572-31DF56F5AE96}"/>
    <dgm:cxn modelId="{45104B71-62B9-BC43-ACE9-DD29E8CC3EAF}" type="presOf" srcId="{C4A998E8-4F8E-124A-9307-AA83E3F4AC4E}" destId="{3DADFDE4-3196-504D-B95F-CD49978300E1}" srcOrd="0" destOrd="0" presId="urn:microsoft.com/office/officeart/2005/8/layout/default"/>
    <dgm:cxn modelId="{F85DCD72-C82C-B24E-96E9-A1BC9C3E42F4}" type="presOf" srcId="{1AD765B7-E8DF-CC42-BD93-B5DA2920EAF1}" destId="{46FDF310-6C34-D84A-A733-7567AC45A319}" srcOrd="0" destOrd="1" presId="urn:microsoft.com/office/officeart/2005/8/layout/default"/>
    <dgm:cxn modelId="{3EDEF772-77CA-4842-852A-E5F9F12BBD12}" type="presOf" srcId="{5B6E2CD5-C67B-964D-AF20-EE06D1B781BA}" destId="{6EB3E2EA-F56C-F748-817D-D319927A7778}" srcOrd="0" destOrd="3" presId="urn:microsoft.com/office/officeart/2005/8/layout/default"/>
    <dgm:cxn modelId="{4CF5D073-FE6D-2D4B-955B-4CE9238573CE}" type="presOf" srcId="{A4A8CAAA-97D0-5648-9AA4-F76D4145C05E}" destId="{46FDF310-6C34-D84A-A733-7567AC45A319}" srcOrd="0" destOrd="2" presId="urn:microsoft.com/office/officeart/2005/8/layout/default"/>
    <dgm:cxn modelId="{0E354974-BB60-DD4B-8CCC-B6995E7C0BA1}" srcId="{7B657472-14B1-E942-9620-BC3A0AF44BF0}" destId="{1AD765B7-E8DF-CC42-BD93-B5DA2920EAF1}" srcOrd="0" destOrd="0" parTransId="{771A546E-7959-474D-8142-29DF75D6A74D}" sibTransId="{73FD816A-2E5A-064C-B89C-F099E188243C}"/>
    <dgm:cxn modelId="{79B3CE55-3B11-5344-BB7D-15DF3FFC9325}" srcId="{0CD8BFDA-8DE8-124E-AAD7-C3C908639966}" destId="{C4A998E8-4F8E-124A-9307-AA83E3F4AC4E}" srcOrd="0" destOrd="0" parTransId="{C457DB5D-076D-304E-9F2F-5CAD3DA41667}" sibTransId="{8EB98293-DB17-F442-9A40-07C45C73A9F8}"/>
    <dgm:cxn modelId="{B35E8376-0A7B-D240-A091-9966DF6B8985}" srcId="{C6D67DF0-8243-E243-877E-AB15E31A7BDB}" destId="{39C85EE8-8EA6-E74A-8A72-431FD432F2B5}" srcOrd="3" destOrd="0" parTransId="{037196A0-9180-2746-84EE-316FEC2073B6}" sibTransId="{231A3A59-B65B-BC41-B130-7988193C2D9C}"/>
    <dgm:cxn modelId="{08B8F357-44E5-C949-A2BD-BB532E4B5003}" type="presOf" srcId="{7CD3BF9C-3E63-7E49-96B0-04552C4B0CD8}" destId="{31445DD9-BC89-BB42-B0B2-0761EE99D019}" srcOrd="0" destOrd="3" presId="urn:microsoft.com/office/officeart/2005/8/layout/default"/>
    <dgm:cxn modelId="{0693D459-E277-B344-A872-5411FE02AF6E}" srcId="{BE264237-9335-9A41-9AC2-8BED500EF464}" destId="{F534463B-5FC6-D047-879E-57A1FBEE10EB}" srcOrd="0" destOrd="0" parTransId="{187F9E5C-5D44-4D49-ADAA-991D1D65459D}" sibTransId="{E764794B-22D2-F24C-802F-F75A9F6C7E3E}"/>
    <dgm:cxn modelId="{6811BA5A-A75F-604E-9558-194DAF82BF22}" srcId="{6D382E96-BE6B-CC42-B86F-D64F37DF30CD}" destId="{7F00CA5E-067C-CD4B-B5F7-67D5CCFF1691}" srcOrd="3" destOrd="0" parTransId="{82DD932C-D781-8544-AF51-2560C138ED9F}" sibTransId="{1F9358EE-B8A3-A94B-A939-947AB0BB4B74}"/>
    <dgm:cxn modelId="{0ABE927B-BC61-5645-A1B9-E48D496BC57A}" srcId="{0CD8BFDA-8DE8-124E-AAD7-C3C908639966}" destId="{DBDFAD6A-D67B-804D-AADD-A1D24FC66930}" srcOrd="3" destOrd="0" parTransId="{09AA8790-35FB-DF4A-BF49-EDC5B7809A1A}" sibTransId="{9E1AA4CB-3F7D-D545-B744-57D6116D7CAC}"/>
    <dgm:cxn modelId="{149B0883-B550-EF4D-BBED-A4FA8D5F1F71}" srcId="{DBDFAD6A-D67B-804D-AADD-A1D24FC66930}" destId="{21CC2DA2-7AD7-8647-9597-D1881F4CFEA7}" srcOrd="4" destOrd="0" parTransId="{C095A098-E9AE-F44B-AAF4-AD97062CEE8D}" sibTransId="{F0A460C4-6943-4F43-BA86-22F8DE57221A}"/>
    <dgm:cxn modelId="{0B920785-879A-BE47-9024-09F579738A7D}" type="presOf" srcId="{32F1FC28-719D-FA41-BE05-F589048ECCFD}" destId="{80953788-E7E8-1044-BB46-B66C8850C4CD}" srcOrd="0" destOrd="0" presId="urn:microsoft.com/office/officeart/2005/8/layout/default"/>
    <dgm:cxn modelId="{94784086-DDD5-4C65-B3AC-CC18E98E1759}" srcId="{C4A998E8-4F8E-124A-9307-AA83E3F4AC4E}" destId="{E4A27BF3-7B5A-4801-9B78-73F8326A83CD}" srcOrd="5" destOrd="0" parTransId="{7DE4720A-CA48-49ED-80B4-0C904E158B72}" sibTransId="{408DB0D4-2D93-4FB3-9579-053B276BEC69}"/>
    <dgm:cxn modelId="{A7594D88-BEE5-B143-A15E-5A5A497AF882}" type="presOf" srcId="{AB421F1C-4531-A244-B8A0-AFD84652DA43}" destId="{66ED730A-8A7D-9840-8F58-61FDF15360F9}" srcOrd="0" destOrd="3" presId="urn:microsoft.com/office/officeart/2005/8/layout/default"/>
    <dgm:cxn modelId="{6A2FCA89-8DD7-6444-BA63-EC0754C61BCD}" type="presOf" srcId="{04ABB312-CBC1-C342-A70D-C2363BF41FF2}" destId="{31445DD9-BC89-BB42-B0B2-0761EE99D019}" srcOrd="0" destOrd="4" presId="urn:microsoft.com/office/officeart/2005/8/layout/default"/>
    <dgm:cxn modelId="{06F11B8A-4D11-D542-9C38-21FE1110AD41}" type="presOf" srcId="{CAFDD76C-B781-6E4D-9F82-6A063F4E5BA5}" destId="{80953788-E7E8-1044-BB46-B66C8850C4CD}" srcOrd="0" destOrd="1" presId="urn:microsoft.com/office/officeart/2005/8/layout/default"/>
    <dgm:cxn modelId="{DAA4208C-6055-E143-8E5F-4C7522526863}" type="presOf" srcId="{DE019F35-8F06-AE4A-A074-4B7CA3B8F8B3}" destId="{784BB9E7-2B8F-674C-8EA0-244A7AAFACA0}" srcOrd="0" destOrd="6" presId="urn:microsoft.com/office/officeart/2005/8/layout/default"/>
    <dgm:cxn modelId="{714EC28C-D66D-6F44-8FB6-21C7820C0EE4}" type="presOf" srcId="{6CC2AB3D-333C-3843-8B65-7A73109B8BDD}" destId="{784BB9E7-2B8F-674C-8EA0-244A7AAFACA0}" srcOrd="0" destOrd="7" presId="urn:microsoft.com/office/officeart/2005/8/layout/default"/>
    <dgm:cxn modelId="{37295B91-7794-BB4E-8FE4-7D2CDC8821B7}" srcId="{CD32600F-C59B-448B-A8C1-BB6FD89B7FE2}" destId="{F801D23D-052A-4E42-853A-2407D78D3734}" srcOrd="2" destOrd="0" parTransId="{5860C2B0-F368-CD43-892E-63A0B1F58D62}" sibTransId="{18D13F85-5A95-134A-9106-100E0855A553}"/>
    <dgm:cxn modelId="{66476391-CE1D-DC4E-BF58-8F49A1984B28}" type="presOf" srcId="{FFB8C726-7904-3F48-876B-C2CEF8208843}" destId="{31445DD9-BC89-BB42-B0B2-0761EE99D019}" srcOrd="0" destOrd="6" presId="urn:microsoft.com/office/officeart/2005/8/layout/default"/>
    <dgm:cxn modelId="{F6C4EB91-8455-1A4A-BEFB-C3FAA30CB652}" type="presOf" srcId="{5E8C780B-23B0-3543-A2F7-3AF480033899}" destId="{80953788-E7E8-1044-BB46-B66C8850C4CD}" srcOrd="0" destOrd="2" presId="urn:microsoft.com/office/officeart/2005/8/layout/default"/>
    <dgm:cxn modelId="{E18FFA92-20CD-8D47-9828-1BFEC6EFFCDA}" srcId="{DBDFAD6A-D67B-804D-AADD-A1D24FC66930}" destId="{04ABB312-CBC1-C342-A70D-C2363BF41FF2}" srcOrd="3" destOrd="0" parTransId="{0C4C0B9E-9115-EC4F-9A50-B710EC17E943}" sibTransId="{F9494561-586E-3B4B-BA9F-FA9FD6F94909}"/>
    <dgm:cxn modelId="{23279E96-1193-284F-85F8-776476F66B6D}" srcId="{0CD8BFDA-8DE8-124E-AAD7-C3C908639966}" destId="{32F1FC28-719D-FA41-BE05-F589048ECCFD}" srcOrd="6" destOrd="0" parTransId="{F6B19795-185E-C84E-980E-0A0EA81F869C}" sibTransId="{D1EBF4F0-8141-EC44-B0DA-1EA6B33A1476}"/>
    <dgm:cxn modelId="{D6191C97-0560-E84E-986A-3D4BD8428345}" type="presOf" srcId="{3E7C1335-F895-5947-9DC6-37BB9DC205A7}" destId="{784BB9E7-2B8F-674C-8EA0-244A7AAFACA0}" srcOrd="0" destOrd="2" presId="urn:microsoft.com/office/officeart/2005/8/layout/default"/>
    <dgm:cxn modelId="{1868829A-4D4F-104A-9246-ADB5A7E1B7B9}" type="presOf" srcId="{91F799E7-FCF9-8346-AEC9-E038930B3ACC}" destId="{784BB9E7-2B8F-674C-8EA0-244A7AAFACA0}" srcOrd="0" destOrd="3" presId="urn:microsoft.com/office/officeart/2005/8/layout/default"/>
    <dgm:cxn modelId="{69E83E9B-8CA2-C44D-9E5C-C4F2DD0FF34B}" type="presOf" srcId="{7B657472-14B1-E942-9620-BC3A0AF44BF0}" destId="{46FDF310-6C34-D84A-A733-7567AC45A319}" srcOrd="0" destOrd="0" presId="urn:microsoft.com/office/officeart/2005/8/layout/default"/>
    <dgm:cxn modelId="{608A929D-1C2B-9146-B3B7-1C3510BA47EB}" type="presOf" srcId="{DBDFAD6A-D67B-804D-AADD-A1D24FC66930}" destId="{31445DD9-BC89-BB42-B0B2-0761EE99D019}" srcOrd="0" destOrd="0" presId="urn:microsoft.com/office/officeart/2005/8/layout/default"/>
    <dgm:cxn modelId="{DA738AA1-1F96-D94E-B893-D064BBDAA1DB}" type="presOf" srcId="{E4D87B35-DFBA-7F4D-AA92-392CA9564044}" destId="{6EB3E2EA-F56C-F748-817D-D319927A7778}" srcOrd="0" destOrd="6" presId="urn:microsoft.com/office/officeart/2005/8/layout/default"/>
    <dgm:cxn modelId="{BCE998A1-B6BA-D242-9FBF-A280F85FF49F}" type="presOf" srcId="{60F9D810-27F2-2044-A2B2-60C315B33D64}" destId="{EDCBF6F8-1A9C-42F3-A27C-4560F5AE20BF}" srcOrd="0" destOrd="6" presId="urn:microsoft.com/office/officeart/2005/8/layout/default"/>
    <dgm:cxn modelId="{D1473DA9-9906-0849-B1AE-4CAED37E646B}" srcId="{DBDFAD6A-D67B-804D-AADD-A1D24FC66930}" destId="{555C9C4E-C302-B44E-A8F7-3209A585AC5D}" srcOrd="0" destOrd="0" parTransId="{06F5352B-B152-304B-9BC0-C3CFA3139499}" sibTransId="{5D2E7F59-ED02-6440-B2ED-A2C4A76623EF}"/>
    <dgm:cxn modelId="{4BD6CCAC-51B6-B943-A37C-23F6E6C29265}" type="presOf" srcId="{B0B06A9B-55C8-E844-8F01-669A0B78EA0A}" destId="{3DADFDE4-3196-504D-B95F-CD49978300E1}" srcOrd="0" destOrd="3" presId="urn:microsoft.com/office/officeart/2005/8/layout/default"/>
    <dgm:cxn modelId="{A62867AE-CD65-3C4B-AC41-022A1DDD6712}" type="presOf" srcId="{39C85EE8-8EA6-E74A-8A72-431FD432F2B5}" destId="{66ED730A-8A7D-9840-8F58-61FDF15360F9}" srcOrd="0" destOrd="4" presId="urn:microsoft.com/office/officeart/2005/8/layout/default"/>
    <dgm:cxn modelId="{DF84AAB0-9CCB-BD48-A0DE-6E3583ECC724}" type="presOf" srcId="{794CE12F-8201-9346-9112-70F7DC423C1B}" destId="{EDCBF6F8-1A9C-42F3-A27C-4560F5AE20BF}" srcOrd="0" destOrd="4" presId="urn:microsoft.com/office/officeart/2005/8/layout/default"/>
    <dgm:cxn modelId="{C580C9B0-E08A-E74B-BFFE-2FFD8FB67A69}" srcId="{DBDFAD6A-D67B-804D-AADD-A1D24FC66930}" destId="{7CD3BF9C-3E63-7E49-96B0-04552C4B0CD8}" srcOrd="2" destOrd="0" parTransId="{B8A33B02-57EF-F241-9FEB-64A4F29CA9B4}" sibTransId="{3B8DCE57-CF70-3442-8ED6-3F58B1B46FCF}"/>
    <dgm:cxn modelId="{D4A60CB3-0FEE-9549-B30B-CF6B097091FB}" type="presOf" srcId="{6D382E96-BE6B-CC42-B86F-D64F37DF30CD}" destId="{6EB3E2EA-F56C-F748-817D-D319927A7778}" srcOrd="0" destOrd="0" presId="urn:microsoft.com/office/officeart/2005/8/layout/default"/>
    <dgm:cxn modelId="{D83517B4-B6E1-CF48-BF1F-5CB664DC5AF3}" srcId="{C6D67DF0-8243-E243-877E-AB15E31A7BDB}" destId="{60D20872-DA5D-8B44-9332-CDF18D041A4D}" srcOrd="0" destOrd="0" parTransId="{28CB0834-762B-4940-AE15-67C3D28A6A84}" sibTransId="{0EBEBC20-D33D-E247-8597-EACF9638AAC5}"/>
    <dgm:cxn modelId="{CB04A4B5-F616-A145-843E-BA498F3F5188}" srcId="{32F1FC28-719D-FA41-BE05-F589048ECCFD}" destId="{B24EDF8E-4AC0-5C4B-A304-5B8A39813232}" srcOrd="6" destOrd="0" parTransId="{4A8AA482-0D1D-DB43-86B1-A40659A64456}" sibTransId="{E81868D5-DCF6-4F40-8F7C-9CFA9C612564}"/>
    <dgm:cxn modelId="{A6DE28B7-9241-E147-834D-4E36A1B07945}" type="presOf" srcId="{0CD8BFDA-8DE8-124E-AAD7-C3C908639966}" destId="{B78AA0A3-5DB4-0F4C-8627-8AFD21A39B03}" srcOrd="0" destOrd="0" presId="urn:microsoft.com/office/officeart/2005/8/layout/default"/>
    <dgm:cxn modelId="{89CAE4B7-8355-BB42-998D-7712716582E2}" srcId="{BE264237-9335-9A41-9AC2-8BED500EF464}" destId="{CA95F8A8-87A3-7B4B-9B1E-67A6EA5731F7}" srcOrd="7" destOrd="0" parTransId="{14008C20-B31C-4A4F-8D75-82BE7CB88005}" sibTransId="{4AFD17FD-716A-4141-870C-1676CB682379}"/>
    <dgm:cxn modelId="{FE2130B9-8A41-6F46-869E-9BCDF4586CDA}" srcId="{6D382E96-BE6B-CC42-B86F-D64F37DF30CD}" destId="{5EFA025D-9DFC-134B-AB4E-298308F1705F}" srcOrd="1" destOrd="0" parTransId="{2F5B7B94-7470-6843-95A6-BB6B1D3194CF}" sibTransId="{2DC45A60-B4B9-8D45-854D-0FEE845564D1}"/>
    <dgm:cxn modelId="{3CDDA7C2-5C52-A74B-B15D-9373E3615290}" srcId="{C4A998E8-4F8E-124A-9307-AA83E3F4AC4E}" destId="{A4C780A4-C56C-BF40-939A-2B8063551DD9}" srcOrd="3" destOrd="0" parTransId="{D907726D-0363-674C-968A-BC1BD75C6332}" sibTransId="{79992D35-CAB5-DC44-8BB2-5AE078532510}"/>
    <dgm:cxn modelId="{C54160C3-BB61-4447-BC6D-3DCA570E69BD}" srcId="{BE264237-9335-9A41-9AC2-8BED500EF464}" destId="{5302E8BD-5ECB-ED4E-B627-95940970EB76}" srcOrd="4" destOrd="0" parTransId="{802267C2-2821-0342-B90E-46F4AA9BA0A2}" sibTransId="{9971CAE4-6825-AE4B-AD01-86B11FAC457E}"/>
    <dgm:cxn modelId="{793063C6-6CAA-6B42-B477-9DA5E37509E0}" srcId="{CD32600F-C59B-448B-A8C1-BB6FD89B7FE2}" destId="{794CE12F-8201-9346-9112-70F7DC423C1B}" srcOrd="3" destOrd="0" parTransId="{F0A213AD-DFE2-324F-8100-0A91A490801F}" sibTransId="{3FECF16B-73E6-9E44-9EA5-BAE6CBD218E8}"/>
    <dgm:cxn modelId="{CBA3CFC6-51FD-0E4C-81C0-C1CCEAFC607F}" type="presOf" srcId="{BE264237-9335-9A41-9AC2-8BED500EF464}" destId="{784BB9E7-2B8F-674C-8EA0-244A7AAFACA0}" srcOrd="0" destOrd="0" presId="urn:microsoft.com/office/officeart/2005/8/layout/default"/>
    <dgm:cxn modelId="{52E328C7-3220-384A-A7B9-BE1993169F5D}" srcId="{DBDFAD6A-D67B-804D-AADD-A1D24FC66930}" destId="{8778DF91-3CEB-0B44-B617-3B7C902D9912}" srcOrd="1" destOrd="0" parTransId="{4E47B719-3731-0B46-9609-B29FA8F0B22F}" sibTransId="{B0138F0E-0841-6442-8358-A94AA055C5D3}"/>
    <dgm:cxn modelId="{861638CB-EFCD-5C47-ADFC-4EEDC9734D11}" type="presOf" srcId="{A4C780A4-C56C-BF40-939A-2B8063551DD9}" destId="{3DADFDE4-3196-504D-B95F-CD49978300E1}" srcOrd="0" destOrd="4" presId="urn:microsoft.com/office/officeart/2005/8/layout/default"/>
    <dgm:cxn modelId="{77FD6CCD-1C05-E544-85F6-84AF92EEEDB0}" type="presOf" srcId="{CA95F8A8-87A3-7B4B-9B1E-67A6EA5731F7}" destId="{784BB9E7-2B8F-674C-8EA0-244A7AAFACA0}" srcOrd="0" destOrd="8" presId="urn:microsoft.com/office/officeart/2005/8/layout/default"/>
    <dgm:cxn modelId="{B09BEDCF-FE83-0F49-92D6-A52157B91BDB}" type="presOf" srcId="{30A0B4A1-626E-594E-890B-CA59D89E8F44}" destId="{3DADFDE4-3196-504D-B95F-CD49978300E1}" srcOrd="0" destOrd="2" presId="urn:microsoft.com/office/officeart/2005/8/layout/default"/>
    <dgm:cxn modelId="{9F46DCD1-6678-B245-8DFF-122448647D1B}" srcId="{CD32600F-C59B-448B-A8C1-BB6FD89B7FE2}" destId="{60F9D810-27F2-2044-A2B2-60C315B33D64}" srcOrd="5" destOrd="0" parTransId="{D757F895-F6A6-9945-88AA-25639F0642A2}" sibTransId="{575244E0-B629-F644-9D98-0E691D9A4FDF}"/>
    <dgm:cxn modelId="{F46D10D8-60C6-DC48-8244-70D0ACB5C3AA}" srcId="{0CD8BFDA-8DE8-124E-AAD7-C3C908639966}" destId="{6D382E96-BE6B-CC42-B86F-D64F37DF30CD}" srcOrd="1" destOrd="0" parTransId="{F1935DD5-0183-2649-9DF5-49533A027723}" sibTransId="{8D6DEB1F-CDEE-CA4E-B2B9-CEDFED92FCB6}"/>
    <dgm:cxn modelId="{21CF88DA-93CD-F941-9BE2-1EA382FB5D3B}" srcId="{C4A998E8-4F8E-124A-9307-AA83E3F4AC4E}" destId="{EC2FF316-5F76-9D49-93DA-776DD3669EAC}" srcOrd="4" destOrd="0" parTransId="{72EED4CE-E12F-4C43-BFFD-8C92ACDEB04E}" sibTransId="{909B7D1A-501D-3246-86AB-93DD898F02BE}"/>
    <dgm:cxn modelId="{77B915DC-CA19-4B4E-9DBF-82F524D91895}" srcId="{32F1FC28-719D-FA41-BE05-F589048ECCFD}" destId="{5E8C780B-23B0-3543-A2F7-3AF480033899}" srcOrd="1" destOrd="0" parTransId="{2E8F85D1-43E6-8F4A-B144-3582A640AFF9}" sibTransId="{D7011140-3A7A-174F-909E-E6FE99D80EEC}"/>
    <dgm:cxn modelId="{64C5BDDD-61B3-C941-B3FA-96C6FD04EF2E}" srcId="{CD32600F-C59B-448B-A8C1-BB6FD89B7FE2}" destId="{36A8CBB1-8DF5-CB4A-AF9E-30372CE7942E}" srcOrd="4" destOrd="0" parTransId="{114334FA-4DAF-894A-871B-51F72A248823}" sibTransId="{E407CFB6-FFBE-AE43-A38C-DCBBDFAA89E1}"/>
    <dgm:cxn modelId="{5B11EAE4-FE8E-413F-BDC0-50E7CE9CAC40}" type="presOf" srcId="{796FE2FE-7927-4070-A3E7-8ABDCF31CF7F}" destId="{EDCBF6F8-1A9C-42F3-A27C-4560F5AE20BF}" srcOrd="0" destOrd="2" presId="urn:microsoft.com/office/officeart/2005/8/layout/default"/>
    <dgm:cxn modelId="{C09DC5E7-2780-8644-9AD8-B2B87A382540}" type="presOf" srcId="{60D20872-DA5D-8B44-9332-CDF18D041A4D}" destId="{66ED730A-8A7D-9840-8F58-61FDF15360F9}" srcOrd="0" destOrd="1" presId="urn:microsoft.com/office/officeart/2005/8/layout/default"/>
    <dgm:cxn modelId="{373ACBE9-34F7-BC45-BC59-58DFF62A0383}" srcId="{C4A998E8-4F8E-124A-9307-AA83E3F4AC4E}" destId="{B0B06A9B-55C8-E844-8F01-669A0B78EA0A}" srcOrd="2" destOrd="0" parTransId="{C28897C0-6CD8-9B4F-B6E0-100348B9792D}" sibTransId="{E73BD32B-2BC1-7840-BF1D-475190BC02E0}"/>
    <dgm:cxn modelId="{8FA1A6EA-D1F2-F648-B604-120622D6EBF8}" type="presOf" srcId="{708486A7-2483-C447-8F7D-321B7D1F21D6}" destId="{80953788-E7E8-1044-BB46-B66C8850C4CD}" srcOrd="0" destOrd="4" presId="urn:microsoft.com/office/officeart/2005/8/layout/default"/>
    <dgm:cxn modelId="{8037CAEB-CC9A-4FC7-9048-E3028FDB5081}" type="presOf" srcId="{CD32600F-C59B-448B-A8C1-BB6FD89B7FE2}" destId="{EDCBF6F8-1A9C-42F3-A27C-4560F5AE20BF}" srcOrd="0" destOrd="0" presId="urn:microsoft.com/office/officeart/2005/8/layout/default"/>
    <dgm:cxn modelId="{4619F6EE-1885-094D-B34E-65692BA417B9}" srcId="{DBDFAD6A-D67B-804D-AADD-A1D24FC66930}" destId="{FFB8C726-7904-3F48-876B-C2CEF8208843}" srcOrd="5" destOrd="0" parTransId="{C20342A8-E7C7-E94E-B537-A41BD27E1A27}" sibTransId="{FD1F2C77-15AD-DC46-93C7-6A7CD8633FE3}"/>
    <dgm:cxn modelId="{23E603EF-C0E7-D446-924E-E604B73B6131}" srcId="{BE264237-9335-9A41-9AC2-8BED500EF464}" destId="{0F98EE4B-3ADF-424E-8DDF-BE8F2E4DF969}" srcOrd="3" destOrd="0" parTransId="{C0B0A7A0-975B-064C-BA74-CDFCF3E73BE9}" sibTransId="{26BF9CCD-178B-C043-AB7E-C52C8C3F9B12}"/>
    <dgm:cxn modelId="{DDCBA3F0-7B80-1C4A-8CA9-CC8CE6FDD5A1}" srcId="{6D382E96-BE6B-CC42-B86F-D64F37DF30CD}" destId="{DF9B8D33-A7A9-CC4F-9EF0-FCB054D0602E}" srcOrd="0" destOrd="0" parTransId="{21E5F377-C74C-F94A-A01C-C3682C2A9D75}" sibTransId="{1DAE4373-E89A-A248-A65C-67792D535A67}"/>
    <dgm:cxn modelId="{367F24F1-D4D7-BC4C-9697-12D93B7637C7}" type="presOf" srcId="{636DC9B4-D303-8E45-BEEF-75D2A162AF00}" destId="{80953788-E7E8-1044-BB46-B66C8850C4CD}" srcOrd="0" destOrd="6" presId="urn:microsoft.com/office/officeart/2005/8/layout/default"/>
    <dgm:cxn modelId="{AFF0DDF2-C4A0-9741-85AF-3646C7A5B8B8}" type="presOf" srcId="{F801D23D-052A-4E42-853A-2407D78D3734}" destId="{EDCBF6F8-1A9C-42F3-A27C-4560F5AE20BF}" srcOrd="0" destOrd="3" presId="urn:microsoft.com/office/officeart/2005/8/layout/default"/>
    <dgm:cxn modelId="{73ADE0F2-419B-A14B-B289-63889B6C4189}" srcId="{BE264237-9335-9A41-9AC2-8BED500EF464}" destId="{3E7C1335-F895-5947-9DC6-37BB9DC205A7}" srcOrd="1" destOrd="0" parTransId="{A73490D1-2986-1748-A318-748F15F5232D}" sibTransId="{1EA9F0E2-FEE8-C943-9DDB-0CB6FF0EFC7D}"/>
    <dgm:cxn modelId="{319AF5F4-59A9-B641-A677-450997A7D99B}" type="presOf" srcId="{7F00CA5E-067C-CD4B-B5F7-67D5CCFF1691}" destId="{6EB3E2EA-F56C-F748-817D-D319927A7778}" srcOrd="0" destOrd="4" presId="urn:microsoft.com/office/officeart/2005/8/layout/default"/>
    <dgm:cxn modelId="{982117F7-A3AE-8346-BEB1-CF551CE97C58}" srcId="{6D382E96-BE6B-CC42-B86F-D64F37DF30CD}" destId="{5B6E2CD5-C67B-964D-AF20-EE06D1B781BA}" srcOrd="2" destOrd="0" parTransId="{1097BF8B-1BA8-2D45-9F2F-78080B28E0F7}" sibTransId="{48C7BD18-B0C8-064B-8A58-86D0806B52FA}"/>
    <dgm:cxn modelId="{C65A08F9-A45A-AB45-8C21-A54262284712}" srcId="{7B657472-14B1-E942-9620-BC3A0AF44BF0}" destId="{A4A8CAAA-97D0-5648-9AA4-F76D4145C05E}" srcOrd="1" destOrd="0" parTransId="{428EEB82-4BBA-AB41-922F-A3AE93771480}" sibTransId="{CF08E7E1-7C8E-2949-9672-51F6DBE5E8D7}"/>
    <dgm:cxn modelId="{86E2C3FC-51D2-1C49-A5C5-FC4D4DBBB369}" type="presOf" srcId="{809BF6CC-6C70-D947-A15E-F07E39F3297E}" destId="{3DADFDE4-3196-504D-B95F-CD49978300E1}" srcOrd="0" destOrd="7" presId="urn:microsoft.com/office/officeart/2005/8/layout/default"/>
    <dgm:cxn modelId="{79DDDB6B-E7C2-DD4D-919B-8D3D6C38E746}" type="presParOf" srcId="{B78AA0A3-5DB4-0F4C-8627-8AFD21A39B03}" destId="{3DADFDE4-3196-504D-B95F-CD49978300E1}" srcOrd="0" destOrd="0" presId="urn:microsoft.com/office/officeart/2005/8/layout/default"/>
    <dgm:cxn modelId="{9418587B-423C-6748-AFFE-329D6F9C9CC0}" type="presParOf" srcId="{B78AA0A3-5DB4-0F4C-8627-8AFD21A39B03}" destId="{017BEA68-F2E0-4D4B-8F57-593CEFF2F608}" srcOrd="1" destOrd="0" presId="urn:microsoft.com/office/officeart/2005/8/layout/default"/>
    <dgm:cxn modelId="{CC239DD2-8E02-9C46-87EE-948ADAC6BC6C}" type="presParOf" srcId="{B78AA0A3-5DB4-0F4C-8627-8AFD21A39B03}" destId="{6EB3E2EA-F56C-F748-817D-D319927A7778}" srcOrd="2" destOrd="0" presId="urn:microsoft.com/office/officeart/2005/8/layout/default"/>
    <dgm:cxn modelId="{82B50B05-2AF5-1744-A7A4-125A59F149A6}" type="presParOf" srcId="{B78AA0A3-5DB4-0F4C-8627-8AFD21A39B03}" destId="{798A0C87-D4E3-EF4F-A10E-BFD3A8FFD4E6}" srcOrd="3" destOrd="0" presId="urn:microsoft.com/office/officeart/2005/8/layout/default"/>
    <dgm:cxn modelId="{BCC85CFD-D7FE-F844-8DD9-847459CF568A}" type="presParOf" srcId="{B78AA0A3-5DB4-0F4C-8627-8AFD21A39B03}" destId="{46FDF310-6C34-D84A-A733-7567AC45A319}" srcOrd="4" destOrd="0" presId="urn:microsoft.com/office/officeart/2005/8/layout/default"/>
    <dgm:cxn modelId="{C2E64BF6-2049-0242-AFB5-8D4E9D90DFB4}" type="presParOf" srcId="{B78AA0A3-5DB4-0F4C-8627-8AFD21A39B03}" destId="{9E685382-9C7E-3C41-860F-30735AD095F9}" srcOrd="5" destOrd="0" presId="urn:microsoft.com/office/officeart/2005/8/layout/default"/>
    <dgm:cxn modelId="{8FE3E7BA-A8CF-2A45-B0B2-B6CD9EC15535}" type="presParOf" srcId="{B78AA0A3-5DB4-0F4C-8627-8AFD21A39B03}" destId="{31445DD9-BC89-BB42-B0B2-0761EE99D019}" srcOrd="6" destOrd="0" presId="urn:microsoft.com/office/officeart/2005/8/layout/default"/>
    <dgm:cxn modelId="{C16C3868-C271-F54D-9724-BCBD1EBF7704}" type="presParOf" srcId="{B78AA0A3-5DB4-0F4C-8627-8AFD21A39B03}" destId="{100E3EBC-4E60-7843-B3CF-4E6AD5C9D2F8}" srcOrd="7" destOrd="0" presId="urn:microsoft.com/office/officeart/2005/8/layout/default"/>
    <dgm:cxn modelId="{A56C825F-3BB6-2640-8C93-DC9444353AC4}" type="presParOf" srcId="{B78AA0A3-5DB4-0F4C-8627-8AFD21A39B03}" destId="{784BB9E7-2B8F-674C-8EA0-244A7AAFACA0}" srcOrd="8" destOrd="0" presId="urn:microsoft.com/office/officeart/2005/8/layout/default"/>
    <dgm:cxn modelId="{6CE88F7A-845E-BB40-9754-F0DBB5817DA1}" type="presParOf" srcId="{B78AA0A3-5DB4-0F4C-8627-8AFD21A39B03}" destId="{9FB53755-6551-3544-A9DA-0A994B42ABA0}" srcOrd="9" destOrd="0" presId="urn:microsoft.com/office/officeart/2005/8/layout/default"/>
    <dgm:cxn modelId="{B63C4B3E-222E-3F43-8317-1206B92248BD}" type="presParOf" srcId="{B78AA0A3-5DB4-0F4C-8627-8AFD21A39B03}" destId="{66ED730A-8A7D-9840-8F58-61FDF15360F9}" srcOrd="10" destOrd="0" presId="urn:microsoft.com/office/officeart/2005/8/layout/default"/>
    <dgm:cxn modelId="{EDAAA134-1FFA-854A-A982-DF4680900430}" type="presParOf" srcId="{B78AA0A3-5DB4-0F4C-8627-8AFD21A39B03}" destId="{333434A0-430B-9049-93AD-CF46C58D90EA}" srcOrd="11" destOrd="0" presId="urn:microsoft.com/office/officeart/2005/8/layout/default"/>
    <dgm:cxn modelId="{45E48509-782F-5F4F-86D8-D551A8119AA0}" type="presParOf" srcId="{B78AA0A3-5DB4-0F4C-8627-8AFD21A39B03}" destId="{80953788-E7E8-1044-BB46-B66C8850C4CD}" srcOrd="12" destOrd="0" presId="urn:microsoft.com/office/officeart/2005/8/layout/default"/>
    <dgm:cxn modelId="{C26B156B-79E7-4AA9-AEE0-61B96A57AD08}" type="presParOf" srcId="{B78AA0A3-5DB4-0F4C-8627-8AFD21A39B03}" destId="{132BEA4D-1DFE-4452-AC36-5EB2B2BFD3C7}" srcOrd="13" destOrd="0" presId="urn:microsoft.com/office/officeart/2005/8/layout/default"/>
    <dgm:cxn modelId="{D659A198-11E1-4828-B877-443FEAF8E486}" type="presParOf" srcId="{B78AA0A3-5DB4-0F4C-8627-8AFD21A39B03}" destId="{EDCBF6F8-1A9C-42F3-A27C-4560F5AE20BF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F67D3CB-8118-43A3-866F-6F70D753247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2FF2AA11-D034-4BEE-9684-F3B8977435A4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2000" dirty="0"/>
            <a:t>Instruks</a:t>
          </a:r>
        </a:p>
      </dgm:t>
    </dgm:pt>
    <dgm:pt modelId="{405E54B6-0D91-4932-844E-A67C3A8EBB0F}" type="parTrans" cxnId="{009D16BA-1CDB-4601-B7CE-6F2069F2DC0C}">
      <dgm:prSet/>
      <dgm:spPr/>
      <dgm:t>
        <a:bodyPr/>
        <a:lstStyle/>
        <a:p>
          <a:endParaRPr lang="nb-NO"/>
        </a:p>
      </dgm:t>
    </dgm:pt>
    <dgm:pt modelId="{0704099D-27EE-46F8-8DF8-5D45BC0B3042}" type="sibTrans" cxnId="{009D16BA-1CDB-4601-B7CE-6F2069F2DC0C}">
      <dgm:prSet/>
      <dgm:spPr/>
      <dgm:t>
        <a:bodyPr/>
        <a:lstStyle/>
        <a:p>
          <a:endParaRPr lang="nb-NO"/>
        </a:p>
      </dgm:t>
    </dgm:pt>
    <dgm:pt modelId="{245F555B-097F-4BE6-A142-FB858BECC3E0}">
      <dgm:prSet phldrT="[Tekst]" custT="1"/>
      <dgm:spPr>
        <a:solidFill>
          <a:srgbClr val="FF0000"/>
        </a:solidFill>
      </dgm:spPr>
      <dgm:t>
        <a:bodyPr anchor="t"/>
        <a:lstStyle/>
        <a:p>
          <a:pPr algn="l"/>
          <a:r>
            <a:rPr lang="nb-NO" sz="2000" dirty="0"/>
            <a:t>Leder: Sportssjef</a:t>
          </a:r>
        </a:p>
        <a:p>
          <a:pPr algn="l"/>
          <a:r>
            <a:rPr lang="nb-NO" sz="2000" dirty="0"/>
            <a:t>Navn:</a:t>
          </a:r>
        </a:p>
      </dgm:t>
    </dgm:pt>
    <dgm:pt modelId="{59E51961-BDC5-47B5-973D-70F251571ED9}" type="parTrans" cxnId="{0ED2A016-ECD1-40D0-A767-509C59910FC7}">
      <dgm:prSet/>
      <dgm:spPr/>
      <dgm:t>
        <a:bodyPr/>
        <a:lstStyle/>
        <a:p>
          <a:endParaRPr lang="nb-NO"/>
        </a:p>
      </dgm:t>
    </dgm:pt>
    <dgm:pt modelId="{10871DFA-A607-4754-8D38-D89C94BF57DA}" type="sibTrans" cxnId="{0ED2A016-ECD1-40D0-A767-509C59910FC7}">
      <dgm:prSet/>
      <dgm:spPr/>
      <dgm:t>
        <a:bodyPr/>
        <a:lstStyle/>
        <a:p>
          <a:endParaRPr lang="nb-NO"/>
        </a:p>
      </dgm:t>
    </dgm:pt>
    <dgm:pt modelId="{464957C2-2CB9-43DB-ADB1-C2E1A6442898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400" dirty="0"/>
            <a:t>Ansvar for innstilling på klubbens sportslige tilbud til håndballstyret</a:t>
          </a:r>
        </a:p>
      </dgm:t>
    </dgm:pt>
    <dgm:pt modelId="{E1B584A0-27AC-4A6A-8D93-8AC08EE10EAC}" type="parTrans" cxnId="{823357F7-3B7B-4EEB-844C-BAB792B55B60}">
      <dgm:prSet/>
      <dgm:spPr/>
      <dgm:t>
        <a:bodyPr/>
        <a:lstStyle/>
        <a:p>
          <a:endParaRPr lang="nb-NO"/>
        </a:p>
      </dgm:t>
    </dgm:pt>
    <dgm:pt modelId="{7A380063-75FC-411F-B8A0-DB914E5EB845}" type="sibTrans" cxnId="{823357F7-3B7B-4EEB-844C-BAB792B55B60}">
      <dgm:prSet/>
      <dgm:spPr/>
      <dgm:t>
        <a:bodyPr/>
        <a:lstStyle/>
        <a:p>
          <a:endParaRPr lang="nb-NO"/>
        </a:p>
      </dgm:t>
    </dgm:pt>
    <dgm:pt modelId="{465831FF-D07F-4947-93B3-04931A04BD4F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400" dirty="0"/>
            <a:t>Levere innstilling på lagspåmelding til håndballstyret</a:t>
          </a:r>
        </a:p>
      </dgm:t>
    </dgm:pt>
    <dgm:pt modelId="{0A9646E9-8E75-4133-83D8-249749EF39E8}" type="parTrans" cxnId="{C002807C-44A9-4746-93B6-30000C3BF4F5}">
      <dgm:prSet/>
      <dgm:spPr/>
      <dgm:t>
        <a:bodyPr/>
        <a:lstStyle/>
        <a:p>
          <a:endParaRPr lang="nb-NO"/>
        </a:p>
      </dgm:t>
    </dgm:pt>
    <dgm:pt modelId="{8E2A5812-8363-4109-9465-6D2A6E24ABA7}" type="sibTrans" cxnId="{C002807C-44A9-4746-93B6-30000C3BF4F5}">
      <dgm:prSet/>
      <dgm:spPr/>
      <dgm:t>
        <a:bodyPr/>
        <a:lstStyle/>
        <a:p>
          <a:endParaRPr lang="nb-NO"/>
        </a:p>
      </dgm:t>
    </dgm:pt>
    <dgm:pt modelId="{5D42801A-671E-4028-BC93-7D147B149958}">
      <dgm:prSet phldrT="[Tekst]" custT="1"/>
      <dgm:spPr>
        <a:solidFill>
          <a:srgbClr val="FF0000"/>
        </a:solidFill>
      </dgm:spPr>
      <dgm:t>
        <a:bodyPr/>
        <a:lstStyle/>
        <a:p>
          <a:endParaRPr lang="nb-NO" sz="1400" dirty="0"/>
        </a:p>
      </dgm:t>
    </dgm:pt>
    <dgm:pt modelId="{6A1528FF-6B36-4BFA-8AFE-C2A4D2FF9CA9}" type="parTrans" cxnId="{EBDF9DD0-DF05-4FF8-8ACD-90703475601C}">
      <dgm:prSet/>
      <dgm:spPr/>
      <dgm:t>
        <a:bodyPr/>
        <a:lstStyle/>
        <a:p>
          <a:endParaRPr lang="nb-NO"/>
        </a:p>
      </dgm:t>
    </dgm:pt>
    <dgm:pt modelId="{F0DA12C7-272D-4366-84C6-96D08941BE84}" type="sibTrans" cxnId="{EBDF9DD0-DF05-4FF8-8ACD-90703475601C}">
      <dgm:prSet/>
      <dgm:spPr/>
      <dgm:t>
        <a:bodyPr/>
        <a:lstStyle/>
        <a:p>
          <a:endParaRPr lang="nb-NO"/>
        </a:p>
      </dgm:t>
    </dgm:pt>
    <dgm:pt modelId="{9976D738-D973-4030-92F9-90DDD3000625}">
      <dgm:prSet phldrT="[Tekst]" custT="1"/>
      <dgm:spPr>
        <a:solidFill>
          <a:srgbClr val="FF0000"/>
        </a:solidFill>
      </dgm:spPr>
      <dgm:t>
        <a:bodyPr anchor="t"/>
        <a:lstStyle/>
        <a:p>
          <a:pPr algn="l"/>
          <a:r>
            <a:rPr lang="nb-NO" sz="2000" kern="1200" dirty="0"/>
            <a:t>Øvrige medlemmer</a:t>
          </a:r>
        </a:p>
      </dgm:t>
    </dgm:pt>
    <dgm:pt modelId="{324A4A0C-9EA1-45DE-BE31-63634363DACD}" type="parTrans" cxnId="{8A553529-BD17-4298-817B-80CFB959B3E5}">
      <dgm:prSet/>
      <dgm:spPr/>
      <dgm:t>
        <a:bodyPr/>
        <a:lstStyle/>
        <a:p>
          <a:endParaRPr lang="nb-NO"/>
        </a:p>
      </dgm:t>
    </dgm:pt>
    <dgm:pt modelId="{6281A408-3268-4EA8-BEB6-29B8A5BD6D24}" type="sibTrans" cxnId="{8A553529-BD17-4298-817B-80CFB959B3E5}">
      <dgm:prSet/>
      <dgm:spPr/>
      <dgm:t>
        <a:bodyPr/>
        <a:lstStyle/>
        <a:p>
          <a:endParaRPr lang="nb-NO"/>
        </a:p>
      </dgm:t>
    </dgm:pt>
    <dgm:pt modelId="{58F3A37C-B42E-4858-AC5A-D698A9C81278}">
      <dgm:prSet phldrT="[Tekst]" custT="1"/>
      <dgm:spPr>
        <a:solidFill>
          <a:srgbClr val="FF0000"/>
        </a:solidFill>
      </dgm:spPr>
      <dgm:t>
        <a:bodyPr anchor="t"/>
        <a:lstStyle/>
        <a:p>
          <a:pPr algn="l"/>
          <a:r>
            <a:rPr lang="nb-NO" sz="1600" dirty="0"/>
            <a:t>Følge opp og utvikle alle klubbens trenere </a:t>
          </a:r>
          <a:r>
            <a:rPr lang="nb-NO" sz="1600" dirty="0" err="1"/>
            <a:t>fom</a:t>
          </a:r>
          <a:r>
            <a:rPr lang="nb-NO" sz="1600" dirty="0"/>
            <a:t> 10års klassen med lagsbesøk og trenerforum</a:t>
          </a:r>
        </a:p>
      </dgm:t>
    </dgm:pt>
    <dgm:pt modelId="{7D90163F-9FED-418C-8DB5-2BA994F2FD30}" type="parTrans" cxnId="{D29C532A-2E7D-4970-922C-CC90C0B5AB64}">
      <dgm:prSet/>
      <dgm:spPr/>
      <dgm:t>
        <a:bodyPr/>
        <a:lstStyle/>
        <a:p>
          <a:endParaRPr lang="nb-NO"/>
        </a:p>
      </dgm:t>
    </dgm:pt>
    <dgm:pt modelId="{9CAA0A82-9FA2-4276-A1E8-6A0B69ECBB40}" type="sibTrans" cxnId="{D29C532A-2E7D-4970-922C-CC90C0B5AB64}">
      <dgm:prSet/>
      <dgm:spPr/>
      <dgm:t>
        <a:bodyPr/>
        <a:lstStyle/>
        <a:p>
          <a:endParaRPr lang="nb-NO"/>
        </a:p>
      </dgm:t>
    </dgm:pt>
    <dgm:pt modelId="{272807B4-8C59-4E20-8DC5-D1366E81E76B}">
      <dgm:prSet phldrT="[Tekst]" custT="1"/>
      <dgm:spPr>
        <a:solidFill>
          <a:srgbClr val="FF0000"/>
        </a:solidFill>
      </dgm:spPr>
      <dgm:t>
        <a:bodyPr anchor="t"/>
        <a:lstStyle/>
        <a:p>
          <a:pPr algn="l"/>
          <a:r>
            <a:rPr lang="nb-NO" sz="1600" dirty="0"/>
            <a:t>Arrangere minst 3 posisjonsskoler pr sesong</a:t>
          </a:r>
        </a:p>
      </dgm:t>
    </dgm:pt>
    <dgm:pt modelId="{B0EB8075-E063-4269-9702-0C35AC6C26CF}" type="parTrans" cxnId="{207E55C7-951F-451F-92DD-A77DF63156A7}">
      <dgm:prSet/>
      <dgm:spPr/>
      <dgm:t>
        <a:bodyPr/>
        <a:lstStyle/>
        <a:p>
          <a:endParaRPr lang="nb-NO"/>
        </a:p>
      </dgm:t>
    </dgm:pt>
    <dgm:pt modelId="{3105F464-7771-4C8B-A80D-4899D867ACA9}" type="sibTrans" cxnId="{207E55C7-951F-451F-92DD-A77DF63156A7}">
      <dgm:prSet/>
      <dgm:spPr/>
      <dgm:t>
        <a:bodyPr/>
        <a:lstStyle/>
        <a:p>
          <a:endParaRPr lang="nb-NO"/>
        </a:p>
      </dgm:t>
    </dgm:pt>
    <dgm:pt modelId="{DF1F7D22-77DA-4C86-AB7A-CDA7EDC7F6E5}">
      <dgm:prSet phldrT="[Tekst]" custT="1"/>
      <dgm:spPr>
        <a:solidFill>
          <a:srgbClr val="FF0000"/>
        </a:solidFill>
      </dgm:spPr>
      <dgm:t>
        <a:bodyPr anchor="t"/>
        <a:lstStyle/>
        <a:p>
          <a:pPr algn="l"/>
          <a:endParaRPr lang="nb-NO" sz="1600" dirty="0"/>
        </a:p>
      </dgm:t>
    </dgm:pt>
    <dgm:pt modelId="{723324EF-FDAE-4F52-A9B7-5B79C312D377}" type="parTrans" cxnId="{CA2BA398-872B-441F-BBFE-68840B676863}">
      <dgm:prSet/>
      <dgm:spPr/>
      <dgm:t>
        <a:bodyPr/>
        <a:lstStyle/>
        <a:p>
          <a:endParaRPr lang="nb-NO"/>
        </a:p>
      </dgm:t>
    </dgm:pt>
    <dgm:pt modelId="{A829C57A-F1F3-44EB-B128-F649AC09AFE3}" type="sibTrans" cxnId="{CA2BA398-872B-441F-BBFE-68840B676863}">
      <dgm:prSet/>
      <dgm:spPr/>
      <dgm:t>
        <a:bodyPr/>
        <a:lstStyle/>
        <a:p>
          <a:endParaRPr lang="nb-NO"/>
        </a:p>
      </dgm:t>
    </dgm:pt>
    <dgm:pt modelId="{300589A7-98ED-414D-8F58-8B00C9BD9C87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400" dirty="0"/>
            <a:t>Levere innstilling på samarbeidslag med andre klubber til håndballstyret</a:t>
          </a:r>
        </a:p>
      </dgm:t>
    </dgm:pt>
    <dgm:pt modelId="{12088772-068A-4AC4-9DFD-5DFC715E8C83}" type="parTrans" cxnId="{8939E70C-8A2B-4EC4-8559-55CF0F8CBF4D}">
      <dgm:prSet/>
      <dgm:spPr/>
      <dgm:t>
        <a:bodyPr/>
        <a:lstStyle/>
        <a:p>
          <a:endParaRPr lang="nb-NO"/>
        </a:p>
      </dgm:t>
    </dgm:pt>
    <dgm:pt modelId="{9D4D6C25-97DA-4427-869D-595D4A4EDBCB}" type="sibTrans" cxnId="{8939E70C-8A2B-4EC4-8559-55CF0F8CBF4D}">
      <dgm:prSet/>
      <dgm:spPr/>
      <dgm:t>
        <a:bodyPr/>
        <a:lstStyle/>
        <a:p>
          <a:endParaRPr lang="nb-NO"/>
        </a:p>
      </dgm:t>
    </dgm:pt>
    <dgm:pt modelId="{E5560C3D-4FF9-406D-B6E1-AA9A5C1CDCFC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400" dirty="0"/>
            <a:t>Ansvar for oppdatering av sportslig plan håndball</a:t>
          </a:r>
        </a:p>
      </dgm:t>
    </dgm:pt>
    <dgm:pt modelId="{7BC94C0F-8EE7-44F8-A5D6-56018ADDDD65}" type="parTrans" cxnId="{6B6BD7ED-7036-44A2-998C-18D513187F7F}">
      <dgm:prSet/>
      <dgm:spPr/>
      <dgm:t>
        <a:bodyPr/>
        <a:lstStyle/>
        <a:p>
          <a:endParaRPr lang="nb-NO"/>
        </a:p>
      </dgm:t>
    </dgm:pt>
    <dgm:pt modelId="{0D856E22-2459-4E8D-92B9-4B3B59E2AD5F}" type="sibTrans" cxnId="{6B6BD7ED-7036-44A2-998C-18D513187F7F}">
      <dgm:prSet/>
      <dgm:spPr/>
      <dgm:t>
        <a:bodyPr/>
        <a:lstStyle/>
        <a:p>
          <a:endParaRPr lang="nb-NO"/>
        </a:p>
      </dgm:t>
    </dgm:pt>
    <dgm:pt modelId="{65CC5C0C-DF3A-4286-A747-71F3D9E0307F}">
      <dgm:prSet phldrT="[Tekst]" custT="1"/>
      <dgm:spPr>
        <a:solidFill>
          <a:srgbClr val="FF0000"/>
        </a:solidFill>
      </dgm:spPr>
      <dgm:t>
        <a:bodyPr anchor="t"/>
        <a:lstStyle/>
        <a:p>
          <a:pPr algn="l"/>
          <a:r>
            <a:rPr lang="nb-NO" sz="1600" dirty="0"/>
            <a:t>Oppdatering av sportslig plan håndball</a:t>
          </a:r>
        </a:p>
      </dgm:t>
    </dgm:pt>
    <dgm:pt modelId="{24ABA41B-4424-45B8-8E67-3AEE3491EBDC}" type="parTrans" cxnId="{23F903BB-5CF6-456A-AD63-0956C98324CF}">
      <dgm:prSet/>
      <dgm:spPr/>
      <dgm:t>
        <a:bodyPr/>
        <a:lstStyle/>
        <a:p>
          <a:endParaRPr lang="nb-NO"/>
        </a:p>
      </dgm:t>
    </dgm:pt>
    <dgm:pt modelId="{B19DE89A-5A72-4DE2-BBF4-CE54C1061A08}" type="sibTrans" cxnId="{23F903BB-5CF6-456A-AD63-0956C98324CF}">
      <dgm:prSet/>
      <dgm:spPr/>
      <dgm:t>
        <a:bodyPr/>
        <a:lstStyle/>
        <a:p>
          <a:endParaRPr lang="nb-NO"/>
        </a:p>
      </dgm:t>
    </dgm:pt>
    <dgm:pt modelId="{CA3DD6B2-F4C4-40C6-85F7-E064D8722FDC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400" dirty="0"/>
            <a:t>Består av trenere og foreldrerepresentanter</a:t>
          </a:r>
        </a:p>
      </dgm:t>
    </dgm:pt>
    <dgm:pt modelId="{420D169C-4875-4B52-84AC-CEDDF0256B41}" type="parTrans" cxnId="{8B031370-A272-4381-9EF5-491DD03A9EEC}">
      <dgm:prSet/>
      <dgm:spPr/>
      <dgm:t>
        <a:bodyPr/>
        <a:lstStyle/>
        <a:p>
          <a:endParaRPr lang="nb-NO"/>
        </a:p>
      </dgm:t>
    </dgm:pt>
    <dgm:pt modelId="{1B2D3DB0-9CF9-4E72-90E6-736A95A10838}" type="sibTrans" cxnId="{8B031370-A272-4381-9EF5-491DD03A9EEC}">
      <dgm:prSet/>
      <dgm:spPr/>
      <dgm:t>
        <a:bodyPr/>
        <a:lstStyle/>
        <a:p>
          <a:endParaRPr lang="nb-NO"/>
        </a:p>
      </dgm:t>
    </dgm:pt>
    <dgm:pt modelId="{52207AC9-8C18-490E-B263-63DE24116581}">
      <dgm:prSet phldrT="[Tekst]" custT="1"/>
      <dgm:spPr>
        <a:solidFill>
          <a:srgbClr val="FF0000"/>
        </a:solidFill>
      </dgm:spPr>
      <dgm:t>
        <a:bodyPr spcFirstLastPara="0" vert="horz" wrap="square" lIns="49530" tIns="49530" rIns="49530" bIns="49530" numCol="1" spcCol="1270" anchor="t" anchorCtr="0"/>
        <a:lstStyle/>
        <a:p>
          <a:pPr algn="l">
            <a:buNone/>
          </a:pPr>
          <a:r>
            <a:rPr lang="nb-NO" sz="1600" kern="1200">
              <a:latin typeface="Calibri"/>
              <a:ea typeface="+mn-ea"/>
              <a:cs typeface="+mn-cs"/>
            </a:rPr>
            <a:t>Medlem: Trener J16  Navn: </a:t>
          </a:r>
          <a:endParaRPr lang="nb-NO" sz="1600" kern="1200" dirty="0"/>
        </a:p>
      </dgm:t>
    </dgm:pt>
    <dgm:pt modelId="{63020619-0586-4874-A01D-E8A2AB8A5DEB}" type="parTrans" cxnId="{98818C16-03B6-4B58-B1C2-EC96503252E4}">
      <dgm:prSet/>
      <dgm:spPr/>
      <dgm:t>
        <a:bodyPr/>
        <a:lstStyle/>
        <a:p>
          <a:endParaRPr lang="nb-NO"/>
        </a:p>
      </dgm:t>
    </dgm:pt>
    <dgm:pt modelId="{F1F24351-40EB-4F8D-8C2F-B28AE856FABE}" type="sibTrans" cxnId="{98818C16-03B6-4B58-B1C2-EC96503252E4}">
      <dgm:prSet/>
      <dgm:spPr/>
      <dgm:t>
        <a:bodyPr/>
        <a:lstStyle/>
        <a:p>
          <a:endParaRPr lang="nb-NO"/>
        </a:p>
      </dgm:t>
    </dgm:pt>
    <dgm:pt modelId="{71C2A0E3-27BF-4ACE-8403-BE2297CFCFDC}">
      <dgm:prSet phldrT="[Tekst]" custT="1"/>
      <dgm:spPr>
        <a:solidFill>
          <a:srgbClr val="FF0000"/>
        </a:solidFill>
      </dgm:spPr>
      <dgm:t>
        <a:bodyPr spcFirstLastPara="0" vert="horz" wrap="square" lIns="49530" tIns="49530" rIns="49530" bIns="49530" numCol="1" spcCol="1270" anchor="t" anchorCtr="0"/>
        <a:lstStyle/>
        <a:p>
          <a:pPr>
            <a:buNone/>
          </a:pPr>
          <a:r>
            <a:rPr lang="nb-NO" sz="1600" kern="1200" dirty="0">
              <a:latin typeface="Calibri"/>
              <a:ea typeface="+mn-ea"/>
              <a:cs typeface="+mn-cs"/>
            </a:rPr>
            <a:t>Medlem: Trenerrepresentant fra klassene G6 – G14 Navn: </a:t>
          </a:r>
        </a:p>
      </dgm:t>
    </dgm:pt>
    <dgm:pt modelId="{F60F9277-5B2F-413B-BED2-CEDDA4831031}" type="parTrans" cxnId="{6CDCFF30-F6BF-41F6-894B-9422F387CEA9}">
      <dgm:prSet/>
      <dgm:spPr/>
      <dgm:t>
        <a:bodyPr/>
        <a:lstStyle/>
        <a:p>
          <a:endParaRPr lang="nb-NO"/>
        </a:p>
      </dgm:t>
    </dgm:pt>
    <dgm:pt modelId="{7A18561A-F283-441B-9D64-0AFFAB803943}" type="sibTrans" cxnId="{6CDCFF30-F6BF-41F6-894B-9422F387CEA9}">
      <dgm:prSet/>
      <dgm:spPr/>
      <dgm:t>
        <a:bodyPr/>
        <a:lstStyle/>
        <a:p>
          <a:endParaRPr lang="nb-NO"/>
        </a:p>
      </dgm:t>
    </dgm:pt>
    <dgm:pt modelId="{47A99329-0FA6-4619-B11D-54508D6B816A}">
      <dgm:prSet phldrT="[Tekst]" custT="1"/>
      <dgm:spPr>
        <a:solidFill>
          <a:srgbClr val="FF0000"/>
        </a:solidFill>
      </dgm:spPr>
      <dgm:t>
        <a:bodyPr spcFirstLastPara="0" vert="horz" wrap="square" lIns="49530" tIns="49530" rIns="49530" bIns="49530" numCol="1" spcCol="1270" anchor="t" anchorCtr="0"/>
        <a:lstStyle/>
        <a:p>
          <a:pPr>
            <a:buNone/>
          </a:pPr>
          <a:r>
            <a:rPr lang="nb-NO" sz="1600" kern="1200" dirty="0">
              <a:latin typeface="Calibri"/>
              <a:ea typeface="+mn-ea"/>
              <a:cs typeface="+mn-cs"/>
            </a:rPr>
            <a:t>Medlem: Trenerrepresentant for klassene J6-J14 Navn: </a:t>
          </a:r>
        </a:p>
      </dgm:t>
    </dgm:pt>
    <dgm:pt modelId="{12BF549B-AB4F-4D32-8E76-2120097FA811}" type="parTrans" cxnId="{EC58F3BF-D442-432A-A635-42E551D259B5}">
      <dgm:prSet/>
      <dgm:spPr/>
      <dgm:t>
        <a:bodyPr/>
        <a:lstStyle/>
        <a:p>
          <a:endParaRPr lang="nb-NO"/>
        </a:p>
      </dgm:t>
    </dgm:pt>
    <dgm:pt modelId="{E8D85086-C897-4661-BE02-9B7008F50D60}" type="sibTrans" cxnId="{EC58F3BF-D442-432A-A635-42E551D259B5}">
      <dgm:prSet/>
      <dgm:spPr/>
      <dgm:t>
        <a:bodyPr/>
        <a:lstStyle/>
        <a:p>
          <a:endParaRPr lang="nb-NO"/>
        </a:p>
      </dgm:t>
    </dgm:pt>
    <dgm:pt modelId="{B5F438AF-04F1-4E2B-8111-89480A2BD316}">
      <dgm:prSet phldrT="[Tekst]" custT="1"/>
      <dgm:spPr>
        <a:solidFill>
          <a:srgbClr val="FF0000"/>
        </a:solidFill>
      </dgm:spPr>
      <dgm:t>
        <a:bodyPr/>
        <a:lstStyle/>
        <a:p>
          <a:pPr algn="l"/>
          <a:r>
            <a:rPr lang="nb-NO" sz="1600" dirty="0"/>
            <a:t>Følge opp trenere som ikke overholder retningslinjer i sportslig plan</a:t>
          </a:r>
        </a:p>
      </dgm:t>
    </dgm:pt>
    <dgm:pt modelId="{A40EFEDC-9B3C-490F-8B92-8987C2A10879}" type="parTrans" cxnId="{0D064BD4-08AD-4DDC-B532-93BF2594ED26}">
      <dgm:prSet/>
      <dgm:spPr/>
      <dgm:t>
        <a:bodyPr/>
        <a:lstStyle/>
        <a:p>
          <a:endParaRPr lang="nb-NO"/>
        </a:p>
      </dgm:t>
    </dgm:pt>
    <dgm:pt modelId="{E12ADAF1-92FB-4BB1-B295-94E63105E2C1}" type="sibTrans" cxnId="{0D064BD4-08AD-4DDC-B532-93BF2594ED26}">
      <dgm:prSet/>
      <dgm:spPr/>
      <dgm:t>
        <a:bodyPr/>
        <a:lstStyle/>
        <a:p>
          <a:endParaRPr lang="nb-NO"/>
        </a:p>
      </dgm:t>
    </dgm:pt>
    <dgm:pt modelId="{CE058FE6-B3F2-4818-AA78-DECF09B72757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400" dirty="0"/>
            <a:t>I </a:t>
          </a:r>
          <a:r>
            <a:rPr lang="nb-NO" sz="1400" dirty="0" err="1"/>
            <a:t>utg</a:t>
          </a:r>
          <a:r>
            <a:rPr lang="nb-NO" sz="1400" dirty="0"/>
            <a:t> </a:t>
          </a:r>
          <a:r>
            <a:rPr lang="nb-NO" sz="1400" dirty="0" err="1"/>
            <a:t>pkt</a:t>
          </a:r>
          <a:r>
            <a:rPr lang="nb-NO" sz="1400" dirty="0"/>
            <a:t> stiller trenere for de eldste årsklassen innenfor aldersinndelingen 6-9, 10-14J/G og 16-SR D/H. Det kan avtales at andre trenere stiller. Inntil 2 Foreldrerepresentant fortrinnsvis fra 16 eller 18 årslag. Ved  flere aktuelle foreldre velger håndballstyret.</a:t>
          </a:r>
        </a:p>
      </dgm:t>
    </dgm:pt>
    <dgm:pt modelId="{10FB7885-2436-472F-99FF-333AB3A62508}" type="parTrans" cxnId="{8DAAA171-AD7C-42A7-B202-47FAFEE4C0F3}">
      <dgm:prSet/>
      <dgm:spPr/>
      <dgm:t>
        <a:bodyPr/>
        <a:lstStyle/>
        <a:p>
          <a:endParaRPr lang="nb-NO"/>
        </a:p>
      </dgm:t>
    </dgm:pt>
    <dgm:pt modelId="{F01B0AF6-F380-4A9E-87EC-FA85E7570972}" type="sibTrans" cxnId="{8DAAA171-AD7C-42A7-B202-47FAFEE4C0F3}">
      <dgm:prSet/>
      <dgm:spPr/>
      <dgm:t>
        <a:bodyPr/>
        <a:lstStyle/>
        <a:p>
          <a:endParaRPr lang="nb-NO"/>
        </a:p>
      </dgm:t>
    </dgm:pt>
    <dgm:pt modelId="{ADD8080F-7CB1-45C0-A7BA-B46B0EA69E7B}">
      <dgm:prSet phldrT="[Tekst]" custT="1"/>
      <dgm:spPr>
        <a:solidFill>
          <a:srgbClr val="FF0000"/>
        </a:solidFill>
      </dgm:spPr>
      <dgm:t>
        <a:bodyPr/>
        <a:lstStyle/>
        <a:p>
          <a:pPr>
            <a:buNone/>
          </a:pPr>
          <a:r>
            <a:rPr lang="nb-NO" sz="1600" kern="1200" dirty="0">
              <a:latin typeface="Calibri"/>
              <a:ea typeface="+mn-ea"/>
              <a:cs typeface="+mn-cs"/>
            </a:rPr>
            <a:t>Medlem: Trenerrepresentant for klassene opp til og med 9 år, Navn:</a:t>
          </a:r>
        </a:p>
      </dgm:t>
    </dgm:pt>
    <dgm:pt modelId="{E1C4DBA2-8062-4C7F-9AF1-9BB3253F5F0E}" type="parTrans" cxnId="{93BCB4F2-186B-4AC4-A333-1D54294DC0DE}">
      <dgm:prSet/>
      <dgm:spPr/>
      <dgm:t>
        <a:bodyPr/>
        <a:lstStyle/>
        <a:p>
          <a:endParaRPr lang="nb-NO"/>
        </a:p>
      </dgm:t>
    </dgm:pt>
    <dgm:pt modelId="{015E15CA-1266-4A29-9960-FD69A93706A3}" type="sibTrans" cxnId="{93BCB4F2-186B-4AC4-A333-1D54294DC0DE}">
      <dgm:prSet/>
      <dgm:spPr/>
      <dgm:t>
        <a:bodyPr/>
        <a:lstStyle/>
        <a:p>
          <a:endParaRPr lang="nb-NO"/>
        </a:p>
      </dgm:t>
    </dgm:pt>
    <dgm:pt modelId="{E8B8EAE1-0772-4DC0-91A4-CD9BB956917B}">
      <dgm:prSet custT="1"/>
      <dgm:spPr>
        <a:solidFill>
          <a:srgbClr val="FF0000"/>
        </a:solidFill>
      </dgm:spPr>
      <dgm:t>
        <a:bodyPr/>
        <a:lstStyle/>
        <a:p>
          <a:pPr>
            <a:buNone/>
          </a:pPr>
          <a:r>
            <a:rPr lang="nb-NO" sz="1600" kern="1200" dirty="0">
              <a:latin typeface="Calibri"/>
              <a:ea typeface="+mn-ea"/>
              <a:cs typeface="+mn-cs"/>
            </a:rPr>
            <a:t>Medlem: Foreldrerepresentant, Navn: </a:t>
          </a:r>
        </a:p>
      </dgm:t>
    </dgm:pt>
    <dgm:pt modelId="{36CB7346-90A1-4EA2-B494-570D4101793A}" type="parTrans" cxnId="{F2F67F45-CCEF-444D-A922-AD9C1AC0571A}">
      <dgm:prSet/>
      <dgm:spPr/>
      <dgm:t>
        <a:bodyPr/>
        <a:lstStyle/>
        <a:p>
          <a:endParaRPr lang="nb-NO"/>
        </a:p>
      </dgm:t>
    </dgm:pt>
    <dgm:pt modelId="{62DC316C-41FC-4635-9206-965BBCEC0F05}" type="sibTrans" cxnId="{F2F67F45-CCEF-444D-A922-AD9C1AC0571A}">
      <dgm:prSet/>
      <dgm:spPr/>
      <dgm:t>
        <a:bodyPr/>
        <a:lstStyle/>
        <a:p>
          <a:endParaRPr lang="nb-NO"/>
        </a:p>
      </dgm:t>
    </dgm:pt>
    <dgm:pt modelId="{D7E945BF-2D2A-41ED-8CAE-5F5DA10446BB}">
      <dgm:prSet custT="1"/>
      <dgm:spPr>
        <a:solidFill>
          <a:srgbClr val="FF0000"/>
        </a:solidFill>
      </dgm:spPr>
      <dgm:t>
        <a:bodyPr/>
        <a:lstStyle/>
        <a:p>
          <a:pPr>
            <a:buNone/>
          </a:pPr>
          <a:r>
            <a:rPr lang="nb-NO" sz="1600" kern="1200">
              <a:latin typeface="Calibri"/>
              <a:ea typeface="+mn-ea"/>
              <a:cs typeface="+mn-cs"/>
            </a:rPr>
            <a:t>Medlem: Foreldrerepresentant 2, Navn: </a:t>
          </a:r>
          <a:endParaRPr lang="nb-NO" sz="1600" kern="1200" dirty="0">
            <a:latin typeface="Calibri"/>
            <a:ea typeface="+mn-ea"/>
            <a:cs typeface="+mn-cs"/>
          </a:endParaRPr>
        </a:p>
      </dgm:t>
    </dgm:pt>
    <dgm:pt modelId="{13517A56-5201-4FA3-ADB2-9AC46F284AD3}" type="parTrans" cxnId="{0128F358-8C1F-4A1A-A1A1-4B0AEDBAD7E0}">
      <dgm:prSet/>
      <dgm:spPr/>
      <dgm:t>
        <a:bodyPr/>
        <a:lstStyle/>
        <a:p>
          <a:endParaRPr lang="nb-NO"/>
        </a:p>
      </dgm:t>
    </dgm:pt>
    <dgm:pt modelId="{9944EB0F-2478-489D-8CAA-DD9FBC3FF674}" type="sibTrans" cxnId="{0128F358-8C1F-4A1A-A1A1-4B0AEDBAD7E0}">
      <dgm:prSet/>
      <dgm:spPr/>
      <dgm:t>
        <a:bodyPr/>
        <a:lstStyle/>
        <a:p>
          <a:endParaRPr lang="nb-NO"/>
        </a:p>
      </dgm:t>
    </dgm:pt>
    <dgm:pt modelId="{C52FB792-2D01-2140-8755-D01F3B12A4C2}">
      <dgm:prSet phldrT="[Tekst]" custT="1"/>
      <dgm:spPr>
        <a:solidFill>
          <a:srgbClr val="FF0000"/>
        </a:solidFill>
      </dgm:spPr>
      <dgm:t>
        <a:bodyPr anchor="t"/>
        <a:lstStyle/>
        <a:p>
          <a:pPr algn="l"/>
          <a:r>
            <a:rPr lang="nb-NO" sz="1600" kern="1200" dirty="0">
              <a:latin typeface="Calibri"/>
              <a:ea typeface="+mn-ea"/>
              <a:cs typeface="+mn-cs"/>
            </a:rPr>
            <a:t>Medlem: Trener J18, Navn: </a:t>
          </a:r>
        </a:p>
      </dgm:t>
    </dgm:pt>
    <dgm:pt modelId="{7BCD68A4-C95D-6C45-8B4F-9E3998671196}" type="parTrans" cxnId="{7F76B12A-265F-8249-B420-B61D574FF2F3}">
      <dgm:prSet/>
      <dgm:spPr/>
      <dgm:t>
        <a:bodyPr/>
        <a:lstStyle/>
        <a:p>
          <a:endParaRPr lang="nb-NO"/>
        </a:p>
      </dgm:t>
    </dgm:pt>
    <dgm:pt modelId="{A3DC0C3A-00F1-6E43-9706-09C4FAE9EE59}" type="sibTrans" cxnId="{7F76B12A-265F-8249-B420-B61D574FF2F3}">
      <dgm:prSet/>
      <dgm:spPr/>
      <dgm:t>
        <a:bodyPr/>
        <a:lstStyle/>
        <a:p>
          <a:endParaRPr lang="nb-NO"/>
        </a:p>
      </dgm:t>
    </dgm:pt>
    <dgm:pt modelId="{94493067-E56E-4CA1-9B6C-970ECF430D67}" type="pres">
      <dgm:prSet presAssocID="{7F67D3CB-8118-43A3-866F-6F70D753247E}" presName="diagram" presStyleCnt="0">
        <dgm:presLayoutVars>
          <dgm:dir/>
          <dgm:resizeHandles val="exact"/>
        </dgm:presLayoutVars>
      </dgm:prSet>
      <dgm:spPr/>
    </dgm:pt>
    <dgm:pt modelId="{76A40104-0908-4983-9EE1-43884D0A6915}" type="pres">
      <dgm:prSet presAssocID="{2FF2AA11-D034-4BEE-9684-F3B8977435A4}" presName="node" presStyleLbl="node1" presStyleIdx="0" presStyleCnt="3" custScaleY="190319">
        <dgm:presLayoutVars>
          <dgm:bulletEnabled val="1"/>
        </dgm:presLayoutVars>
      </dgm:prSet>
      <dgm:spPr/>
    </dgm:pt>
    <dgm:pt modelId="{0C401A23-96D0-4B39-8E20-7D8E0BDB19B3}" type="pres">
      <dgm:prSet presAssocID="{0704099D-27EE-46F8-8DF8-5D45BC0B3042}" presName="sibTrans" presStyleCnt="0"/>
      <dgm:spPr/>
    </dgm:pt>
    <dgm:pt modelId="{EE4FF2BF-A209-42D2-BD28-2238805B8D17}" type="pres">
      <dgm:prSet presAssocID="{245F555B-097F-4BE6-A142-FB858BECC3E0}" presName="node" presStyleLbl="node1" presStyleIdx="1" presStyleCnt="3" custScaleY="190319">
        <dgm:presLayoutVars>
          <dgm:bulletEnabled val="1"/>
        </dgm:presLayoutVars>
      </dgm:prSet>
      <dgm:spPr/>
    </dgm:pt>
    <dgm:pt modelId="{74DF3DD6-72CB-4144-826C-26B2E2895B12}" type="pres">
      <dgm:prSet presAssocID="{10871DFA-A607-4754-8D38-D89C94BF57DA}" presName="sibTrans" presStyleCnt="0"/>
      <dgm:spPr/>
    </dgm:pt>
    <dgm:pt modelId="{6447C77C-2FC7-440D-9ED3-6DA727D4F429}" type="pres">
      <dgm:prSet presAssocID="{9976D738-D973-4030-92F9-90DDD3000625}" presName="node" presStyleLbl="node1" presStyleIdx="2" presStyleCnt="3" custScaleY="190319">
        <dgm:presLayoutVars>
          <dgm:bulletEnabled val="1"/>
        </dgm:presLayoutVars>
      </dgm:prSet>
      <dgm:spPr/>
    </dgm:pt>
  </dgm:ptLst>
  <dgm:cxnLst>
    <dgm:cxn modelId="{8939E70C-8A2B-4EC4-8559-55CF0F8CBF4D}" srcId="{2FF2AA11-D034-4BEE-9684-F3B8977435A4}" destId="{300589A7-98ED-414D-8F58-8B00C9BD9C87}" srcOrd="5" destOrd="0" parTransId="{12088772-068A-4AC4-9DFD-5DFC715E8C83}" sibTransId="{9D4D6C25-97DA-4427-869D-595D4A4EDBCB}"/>
    <dgm:cxn modelId="{98818C16-03B6-4B58-B1C2-EC96503252E4}" srcId="{9976D738-D973-4030-92F9-90DDD3000625}" destId="{52207AC9-8C18-490E-B263-63DE24116581}" srcOrd="1" destOrd="0" parTransId="{63020619-0586-4874-A01D-E8A2AB8A5DEB}" sibTransId="{F1F24351-40EB-4F8D-8C2F-B28AE856FABE}"/>
    <dgm:cxn modelId="{0ED2A016-ECD1-40D0-A767-509C59910FC7}" srcId="{7F67D3CB-8118-43A3-866F-6F70D753247E}" destId="{245F555B-097F-4BE6-A142-FB858BECC3E0}" srcOrd="1" destOrd="0" parTransId="{59E51961-BDC5-47B5-973D-70F251571ED9}" sibTransId="{10871DFA-A607-4754-8D38-D89C94BF57DA}"/>
    <dgm:cxn modelId="{52E0781A-4277-4237-898C-9730F47EBDB2}" type="presOf" srcId="{5D42801A-671E-4028-BC93-7D147B149958}" destId="{76A40104-0908-4983-9EE1-43884D0A6915}" srcOrd="0" destOrd="7" presId="urn:microsoft.com/office/officeart/2005/8/layout/default"/>
    <dgm:cxn modelId="{C6E83421-211A-4293-9BE0-FDB43B3CD75B}" type="presOf" srcId="{272807B4-8C59-4E20-8DC5-D1366E81E76B}" destId="{EE4FF2BF-A209-42D2-BD28-2238805B8D17}" srcOrd="0" destOrd="2" presId="urn:microsoft.com/office/officeart/2005/8/layout/default"/>
    <dgm:cxn modelId="{02410226-647E-2440-A1B0-FC54C294702A}" type="presOf" srcId="{E8B8EAE1-0772-4DC0-91A4-CD9BB956917B}" destId="{6447C77C-2FC7-440D-9ED3-6DA727D4F429}" srcOrd="0" destOrd="6" presId="urn:microsoft.com/office/officeart/2005/8/layout/default"/>
    <dgm:cxn modelId="{8A553529-BD17-4298-817B-80CFB959B3E5}" srcId="{7F67D3CB-8118-43A3-866F-6F70D753247E}" destId="{9976D738-D973-4030-92F9-90DDD3000625}" srcOrd="2" destOrd="0" parTransId="{324A4A0C-9EA1-45DE-BE31-63634363DACD}" sibTransId="{6281A408-3268-4EA8-BEB6-29B8A5BD6D24}"/>
    <dgm:cxn modelId="{D29C532A-2E7D-4970-922C-CC90C0B5AB64}" srcId="{245F555B-097F-4BE6-A142-FB858BECC3E0}" destId="{58F3A37C-B42E-4858-AC5A-D698A9C81278}" srcOrd="0" destOrd="0" parTransId="{7D90163F-9FED-418C-8DB5-2BA994F2FD30}" sibTransId="{9CAA0A82-9FA2-4276-A1E8-6A0B69ECBB40}"/>
    <dgm:cxn modelId="{7F76B12A-265F-8249-B420-B61D574FF2F3}" srcId="{9976D738-D973-4030-92F9-90DDD3000625}" destId="{C52FB792-2D01-2140-8755-D01F3B12A4C2}" srcOrd="0" destOrd="0" parTransId="{7BCD68A4-C95D-6C45-8B4F-9E3998671196}" sibTransId="{A3DC0C3A-00F1-6E43-9706-09C4FAE9EE59}"/>
    <dgm:cxn modelId="{EC97F22C-AF89-9E4F-9EBF-EF0CD6EFE8FA}" type="presOf" srcId="{C52FB792-2D01-2140-8755-D01F3B12A4C2}" destId="{6447C77C-2FC7-440D-9ED3-6DA727D4F429}" srcOrd="0" destOrd="1" presId="urn:microsoft.com/office/officeart/2005/8/layout/default"/>
    <dgm:cxn modelId="{5BD1F430-F981-3142-9568-6CF5DFE132CF}" type="presOf" srcId="{71C2A0E3-27BF-4ACE-8403-BE2297CFCFDC}" destId="{6447C77C-2FC7-440D-9ED3-6DA727D4F429}" srcOrd="0" destOrd="3" presId="urn:microsoft.com/office/officeart/2005/8/layout/default"/>
    <dgm:cxn modelId="{6CDCFF30-F6BF-41F6-894B-9422F387CEA9}" srcId="{9976D738-D973-4030-92F9-90DDD3000625}" destId="{71C2A0E3-27BF-4ACE-8403-BE2297CFCFDC}" srcOrd="2" destOrd="0" parTransId="{F60F9277-5B2F-413B-BED2-CEDDA4831031}" sibTransId="{7A18561A-F283-441B-9D64-0AFFAB803943}"/>
    <dgm:cxn modelId="{E5ED705B-8F38-49D5-8E92-7CF9C9461FDC}" type="presOf" srcId="{DF1F7D22-77DA-4C86-AB7A-CDA7EDC7F6E5}" destId="{EE4FF2BF-A209-42D2-BD28-2238805B8D17}" srcOrd="0" destOrd="5" presId="urn:microsoft.com/office/officeart/2005/8/layout/default"/>
    <dgm:cxn modelId="{FD552263-6C47-413C-B66B-9B4BECAA5F15}" type="presOf" srcId="{2FF2AA11-D034-4BEE-9684-F3B8977435A4}" destId="{76A40104-0908-4983-9EE1-43884D0A6915}" srcOrd="0" destOrd="0" presId="urn:microsoft.com/office/officeart/2005/8/layout/default"/>
    <dgm:cxn modelId="{F2F67F45-CCEF-444D-A922-AD9C1AC0571A}" srcId="{9976D738-D973-4030-92F9-90DDD3000625}" destId="{E8B8EAE1-0772-4DC0-91A4-CD9BB956917B}" srcOrd="5" destOrd="0" parTransId="{36CB7346-90A1-4EA2-B494-570D4101793A}" sibTransId="{62DC316C-41FC-4635-9206-965BBCEC0F05}"/>
    <dgm:cxn modelId="{D11D7F67-026F-4403-8086-2FC39A6A319D}" type="presOf" srcId="{7F67D3CB-8118-43A3-866F-6F70D753247E}" destId="{94493067-E56E-4CA1-9B6C-970ECF430D67}" srcOrd="0" destOrd="0" presId="urn:microsoft.com/office/officeart/2005/8/layout/default"/>
    <dgm:cxn modelId="{73E5B54B-DCE0-4CA1-A5B3-53E98FCEAF0F}" type="presOf" srcId="{B5F438AF-04F1-4E2B-8111-89480A2BD316}" destId="{EE4FF2BF-A209-42D2-BD28-2238805B8D17}" srcOrd="0" destOrd="4" presId="urn:microsoft.com/office/officeart/2005/8/layout/default"/>
    <dgm:cxn modelId="{6E8F5B4E-8B19-4B28-BADB-8E8FFB263616}" type="presOf" srcId="{CA3DD6B2-F4C4-40C6-85F7-E064D8722FDC}" destId="{76A40104-0908-4983-9EE1-43884D0A6915}" srcOrd="0" destOrd="1" presId="urn:microsoft.com/office/officeart/2005/8/layout/default"/>
    <dgm:cxn modelId="{8B031370-A272-4381-9EF5-491DD03A9EEC}" srcId="{2FF2AA11-D034-4BEE-9684-F3B8977435A4}" destId="{CA3DD6B2-F4C4-40C6-85F7-E064D8722FDC}" srcOrd="0" destOrd="0" parTransId="{420D169C-4875-4B52-84AC-CEDDF0256B41}" sibTransId="{1B2D3DB0-9CF9-4E72-90E6-736A95A10838}"/>
    <dgm:cxn modelId="{8DAAA171-AD7C-42A7-B202-47FAFEE4C0F3}" srcId="{2FF2AA11-D034-4BEE-9684-F3B8977435A4}" destId="{CE058FE6-B3F2-4818-AA78-DECF09B72757}" srcOrd="1" destOrd="0" parTransId="{10FB7885-2436-472F-99FF-333AB3A62508}" sibTransId="{F01B0AF6-F380-4A9E-87EC-FA85E7570972}"/>
    <dgm:cxn modelId="{50200254-6881-47AC-B3B6-A5B7A374779D}" type="presOf" srcId="{464957C2-2CB9-43DB-ADB1-C2E1A6442898}" destId="{76A40104-0908-4983-9EE1-43884D0A6915}" srcOrd="0" destOrd="4" presId="urn:microsoft.com/office/officeart/2005/8/layout/default"/>
    <dgm:cxn modelId="{0128F358-8C1F-4A1A-A1A1-4B0AEDBAD7E0}" srcId="{9976D738-D973-4030-92F9-90DDD3000625}" destId="{D7E945BF-2D2A-41ED-8CAE-5F5DA10446BB}" srcOrd="6" destOrd="0" parTransId="{13517A56-5201-4FA3-ADB2-9AC46F284AD3}" sibTransId="{9944EB0F-2478-489D-8CAA-DD9FBC3FF674}"/>
    <dgm:cxn modelId="{3B9DCB7B-0D89-49C1-BB53-570FC32FE92D}" type="presOf" srcId="{E5560C3D-4FF9-406D-B6E1-AA9A5C1CDCFC}" destId="{76A40104-0908-4983-9EE1-43884D0A6915}" srcOrd="0" destOrd="3" presId="urn:microsoft.com/office/officeart/2005/8/layout/default"/>
    <dgm:cxn modelId="{C002807C-44A9-4746-93B6-30000C3BF4F5}" srcId="{2FF2AA11-D034-4BEE-9684-F3B8977435A4}" destId="{465831FF-D07F-4947-93B3-04931A04BD4F}" srcOrd="4" destOrd="0" parTransId="{0A9646E9-8E75-4133-83D8-249749EF39E8}" sibTransId="{8E2A5812-8363-4109-9465-6D2A6E24ABA7}"/>
    <dgm:cxn modelId="{DB053C82-283A-9944-911D-446844D9A37D}" type="presOf" srcId="{52207AC9-8C18-490E-B263-63DE24116581}" destId="{6447C77C-2FC7-440D-9ED3-6DA727D4F429}" srcOrd="0" destOrd="2" presId="urn:microsoft.com/office/officeart/2005/8/layout/default"/>
    <dgm:cxn modelId="{D6267588-4896-7245-BDBA-285AF668CE9A}" type="presOf" srcId="{47A99329-0FA6-4619-B11D-54508D6B816A}" destId="{6447C77C-2FC7-440D-9ED3-6DA727D4F429}" srcOrd="0" destOrd="4" presId="urn:microsoft.com/office/officeart/2005/8/layout/default"/>
    <dgm:cxn modelId="{21DEBE8C-A07A-44B2-A4AC-25402C53AA55}" type="presOf" srcId="{CE058FE6-B3F2-4818-AA78-DECF09B72757}" destId="{76A40104-0908-4983-9EE1-43884D0A6915}" srcOrd="0" destOrd="2" presId="urn:microsoft.com/office/officeart/2005/8/layout/default"/>
    <dgm:cxn modelId="{392E1193-6EBC-429F-BF2B-5E14647A90CE}" type="presOf" srcId="{65CC5C0C-DF3A-4286-A747-71F3D9E0307F}" destId="{EE4FF2BF-A209-42D2-BD28-2238805B8D17}" srcOrd="0" destOrd="3" presId="urn:microsoft.com/office/officeart/2005/8/layout/default"/>
    <dgm:cxn modelId="{CA2BA398-872B-441F-BBFE-68840B676863}" srcId="{245F555B-097F-4BE6-A142-FB858BECC3E0}" destId="{DF1F7D22-77DA-4C86-AB7A-CDA7EDC7F6E5}" srcOrd="4" destOrd="0" parTransId="{723324EF-FDAE-4F52-A9B7-5B79C312D377}" sibTransId="{A829C57A-F1F3-44EB-B128-F649AC09AFE3}"/>
    <dgm:cxn modelId="{041BE29A-270E-4417-B2A4-E8928EDB5D4A}" type="presOf" srcId="{9976D738-D973-4030-92F9-90DDD3000625}" destId="{6447C77C-2FC7-440D-9ED3-6DA727D4F429}" srcOrd="0" destOrd="0" presId="urn:microsoft.com/office/officeart/2005/8/layout/default"/>
    <dgm:cxn modelId="{6CBEE9B2-7493-344F-84F9-1DA3D33A6EDF}" type="presOf" srcId="{ADD8080F-7CB1-45C0-A7BA-B46B0EA69E7B}" destId="{6447C77C-2FC7-440D-9ED3-6DA727D4F429}" srcOrd="0" destOrd="5" presId="urn:microsoft.com/office/officeart/2005/8/layout/default"/>
    <dgm:cxn modelId="{8B6161B7-B340-4513-B8F2-7FDB9B8F1C4D}" type="presOf" srcId="{465831FF-D07F-4947-93B3-04931A04BD4F}" destId="{76A40104-0908-4983-9EE1-43884D0A6915}" srcOrd="0" destOrd="5" presId="urn:microsoft.com/office/officeart/2005/8/layout/default"/>
    <dgm:cxn modelId="{009D16BA-1CDB-4601-B7CE-6F2069F2DC0C}" srcId="{7F67D3CB-8118-43A3-866F-6F70D753247E}" destId="{2FF2AA11-D034-4BEE-9684-F3B8977435A4}" srcOrd="0" destOrd="0" parTransId="{405E54B6-0D91-4932-844E-A67C3A8EBB0F}" sibTransId="{0704099D-27EE-46F8-8DF8-5D45BC0B3042}"/>
    <dgm:cxn modelId="{23F903BB-5CF6-456A-AD63-0956C98324CF}" srcId="{245F555B-097F-4BE6-A142-FB858BECC3E0}" destId="{65CC5C0C-DF3A-4286-A747-71F3D9E0307F}" srcOrd="2" destOrd="0" parTransId="{24ABA41B-4424-45B8-8E67-3AEE3491EBDC}" sibTransId="{B19DE89A-5A72-4DE2-BBF4-CE54C1061A08}"/>
    <dgm:cxn modelId="{62137ABD-CFDB-497A-A773-4658C00ED1C6}" type="presOf" srcId="{58F3A37C-B42E-4858-AC5A-D698A9C81278}" destId="{EE4FF2BF-A209-42D2-BD28-2238805B8D17}" srcOrd="0" destOrd="1" presId="urn:microsoft.com/office/officeart/2005/8/layout/default"/>
    <dgm:cxn modelId="{EC58F3BF-D442-432A-A635-42E551D259B5}" srcId="{9976D738-D973-4030-92F9-90DDD3000625}" destId="{47A99329-0FA6-4619-B11D-54508D6B816A}" srcOrd="3" destOrd="0" parTransId="{12BF549B-AB4F-4D32-8E76-2120097FA811}" sibTransId="{E8D85086-C897-4661-BE02-9B7008F50D60}"/>
    <dgm:cxn modelId="{207E55C7-951F-451F-92DD-A77DF63156A7}" srcId="{245F555B-097F-4BE6-A142-FB858BECC3E0}" destId="{272807B4-8C59-4E20-8DC5-D1366E81E76B}" srcOrd="1" destOrd="0" parTransId="{B0EB8075-E063-4269-9702-0C35AC6C26CF}" sibTransId="{3105F464-7771-4C8B-A80D-4899D867ACA9}"/>
    <dgm:cxn modelId="{EBDF9DD0-DF05-4FF8-8ACD-90703475601C}" srcId="{2FF2AA11-D034-4BEE-9684-F3B8977435A4}" destId="{5D42801A-671E-4028-BC93-7D147B149958}" srcOrd="6" destOrd="0" parTransId="{6A1528FF-6B36-4BFA-8AFE-C2A4D2FF9CA9}" sibTransId="{F0DA12C7-272D-4366-84C6-96D08941BE84}"/>
    <dgm:cxn modelId="{0D064BD4-08AD-4DDC-B532-93BF2594ED26}" srcId="{245F555B-097F-4BE6-A142-FB858BECC3E0}" destId="{B5F438AF-04F1-4E2B-8111-89480A2BD316}" srcOrd="3" destOrd="0" parTransId="{A40EFEDC-9B3C-490F-8B92-8987C2A10879}" sibTransId="{E12ADAF1-92FB-4BB1-B295-94E63105E2C1}"/>
    <dgm:cxn modelId="{1D5538DF-6459-4E7C-8805-AAF941BA25E8}" type="presOf" srcId="{300589A7-98ED-414D-8F58-8B00C9BD9C87}" destId="{76A40104-0908-4983-9EE1-43884D0A6915}" srcOrd="0" destOrd="6" presId="urn:microsoft.com/office/officeart/2005/8/layout/default"/>
    <dgm:cxn modelId="{D9D6B9E8-52D9-4F21-AD7E-A370A2A15F53}" type="presOf" srcId="{245F555B-097F-4BE6-A142-FB858BECC3E0}" destId="{EE4FF2BF-A209-42D2-BD28-2238805B8D17}" srcOrd="0" destOrd="0" presId="urn:microsoft.com/office/officeart/2005/8/layout/default"/>
    <dgm:cxn modelId="{6B6BD7ED-7036-44A2-998C-18D513187F7F}" srcId="{2FF2AA11-D034-4BEE-9684-F3B8977435A4}" destId="{E5560C3D-4FF9-406D-B6E1-AA9A5C1CDCFC}" srcOrd="2" destOrd="0" parTransId="{7BC94C0F-8EE7-44F8-A5D6-56018ADDDD65}" sibTransId="{0D856E22-2459-4E8D-92B9-4B3B59E2AD5F}"/>
    <dgm:cxn modelId="{CBCE23EE-02F0-3D40-A568-41372EEE8DEA}" type="presOf" srcId="{D7E945BF-2D2A-41ED-8CAE-5F5DA10446BB}" destId="{6447C77C-2FC7-440D-9ED3-6DA727D4F429}" srcOrd="0" destOrd="7" presId="urn:microsoft.com/office/officeart/2005/8/layout/default"/>
    <dgm:cxn modelId="{93BCB4F2-186B-4AC4-A333-1D54294DC0DE}" srcId="{9976D738-D973-4030-92F9-90DDD3000625}" destId="{ADD8080F-7CB1-45C0-A7BA-B46B0EA69E7B}" srcOrd="4" destOrd="0" parTransId="{E1C4DBA2-8062-4C7F-9AF1-9BB3253F5F0E}" sibTransId="{015E15CA-1266-4A29-9960-FD69A93706A3}"/>
    <dgm:cxn modelId="{823357F7-3B7B-4EEB-844C-BAB792B55B60}" srcId="{2FF2AA11-D034-4BEE-9684-F3B8977435A4}" destId="{464957C2-2CB9-43DB-ADB1-C2E1A6442898}" srcOrd="3" destOrd="0" parTransId="{E1B584A0-27AC-4A6A-8D93-8AC08EE10EAC}" sibTransId="{7A380063-75FC-411F-B8A0-DB914E5EB845}"/>
    <dgm:cxn modelId="{CE8B3A23-3407-4440-9D96-63CDAF7CEB45}" type="presParOf" srcId="{94493067-E56E-4CA1-9B6C-970ECF430D67}" destId="{76A40104-0908-4983-9EE1-43884D0A6915}" srcOrd="0" destOrd="0" presId="urn:microsoft.com/office/officeart/2005/8/layout/default"/>
    <dgm:cxn modelId="{9500304C-2D7F-47F5-BCC7-E88D929A7EB2}" type="presParOf" srcId="{94493067-E56E-4CA1-9B6C-970ECF430D67}" destId="{0C401A23-96D0-4B39-8E20-7D8E0BDB19B3}" srcOrd="1" destOrd="0" presId="urn:microsoft.com/office/officeart/2005/8/layout/default"/>
    <dgm:cxn modelId="{4A031B4F-7E3A-40A6-BC45-258D4ACCE02F}" type="presParOf" srcId="{94493067-E56E-4CA1-9B6C-970ECF430D67}" destId="{EE4FF2BF-A209-42D2-BD28-2238805B8D17}" srcOrd="2" destOrd="0" presId="urn:microsoft.com/office/officeart/2005/8/layout/default"/>
    <dgm:cxn modelId="{2C6CEDEE-9839-413C-97D7-1E0ED7A5FF73}" type="presParOf" srcId="{94493067-E56E-4CA1-9B6C-970ECF430D67}" destId="{74DF3DD6-72CB-4144-826C-26B2E2895B12}" srcOrd="3" destOrd="0" presId="urn:microsoft.com/office/officeart/2005/8/layout/default"/>
    <dgm:cxn modelId="{B91D2DEC-D507-4CD8-9F0A-10BBF92953FC}" type="presParOf" srcId="{94493067-E56E-4CA1-9B6C-970ECF430D67}" destId="{6447C77C-2FC7-440D-9ED3-6DA727D4F429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1D5208E-6CDA-4215-A4B0-90DA8B7ECE27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63E0F9BC-26FB-4A8C-932E-9ACD53462D82}">
      <dgm:prSet phldrT="[Tekst]" custT="1"/>
      <dgm:spPr>
        <a:solidFill>
          <a:srgbClr val="FF0000"/>
        </a:solidFill>
        <a:effectLst>
          <a:softEdge rad="12700"/>
        </a:effectLst>
      </dgm:spPr>
      <dgm:t>
        <a:bodyPr/>
        <a:lstStyle/>
        <a:p>
          <a:r>
            <a:rPr lang="nb-NO" sz="1400" dirty="0">
              <a:ln>
                <a:noFill/>
              </a:ln>
              <a:solidFill>
                <a:schemeClr val="bg1"/>
              </a:solidFill>
              <a:latin typeface="+mn-lt"/>
            </a:rPr>
            <a:t>Fotballstyret</a:t>
          </a:r>
          <a:endParaRPr lang="nb-NO" sz="1700" dirty="0">
            <a:ln>
              <a:noFill/>
            </a:ln>
            <a:solidFill>
              <a:schemeClr val="bg1"/>
            </a:solidFill>
            <a:latin typeface="+mn-lt"/>
          </a:endParaRPr>
        </a:p>
      </dgm:t>
    </dgm:pt>
    <dgm:pt modelId="{CEEBF554-0214-4FE4-868B-26D41041785C}" type="parTrans" cxnId="{51E93D05-B625-4A01-8FD4-C958703090DC}">
      <dgm:prSet/>
      <dgm:spPr>
        <a:ln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5BAA2144-2EE0-4E89-AA27-1B6A95C702D9}" type="sibTrans" cxnId="{51E93D05-B625-4A01-8FD4-C958703090DC}">
      <dgm:prSet custT="1"/>
      <dgm:spPr>
        <a:ln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6320D2CF-6D1A-4222-AF92-73627CC71D61}">
      <dgm:prSet phldrT="[Tekst]" custT="1"/>
      <dgm:spPr>
        <a:solidFill>
          <a:srgbClr val="FF0000"/>
        </a:solidFill>
        <a:effectLst>
          <a:softEdge rad="12700"/>
        </a:effectLst>
      </dgm:spPr>
      <dgm:t>
        <a:bodyPr/>
        <a:lstStyle/>
        <a:p>
          <a:r>
            <a:rPr lang="nb-NO" sz="1400" dirty="0">
              <a:ln>
                <a:noFill/>
              </a:ln>
              <a:solidFill>
                <a:schemeClr val="bg1"/>
              </a:solidFill>
              <a:latin typeface="+mn-lt"/>
              <a:cs typeface="Arial" panose="020B0604020202020204" pitchFamily="34" charset="0"/>
            </a:rPr>
            <a:t>Sportsjef Fotball</a:t>
          </a:r>
        </a:p>
      </dgm:t>
    </dgm:pt>
    <dgm:pt modelId="{E4479F2C-7712-4C37-970D-AB7D828E602D}" type="parTrans" cxnId="{DE931A89-DD0F-4814-881E-32BA8A6D6741}">
      <dgm:prSet/>
      <dgm:spPr>
        <a:ln w="28575"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7D7A7B96-4407-488A-BFBD-81FDC5A60CD0}" type="sibTrans" cxnId="{DE931A89-DD0F-4814-881E-32BA8A6D6741}">
      <dgm:prSet custT="1"/>
      <dgm:spPr>
        <a:ln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52BB0688-61AC-4E52-A0CA-D4451D461CAC}">
      <dgm:prSet phldrT="[Tekst]" custT="1"/>
      <dgm:spPr>
        <a:solidFill>
          <a:srgbClr val="FF0000"/>
        </a:solidFill>
        <a:effectLst>
          <a:softEdge rad="12700"/>
        </a:effectLst>
      </dgm:spPr>
      <dgm:t>
        <a:bodyPr/>
        <a:lstStyle/>
        <a:p>
          <a:r>
            <a:rPr lang="nb-NO" sz="1400" dirty="0">
              <a:ln>
                <a:noFill/>
              </a:ln>
              <a:solidFill>
                <a:schemeClr val="bg1"/>
              </a:solidFill>
            </a:rPr>
            <a:t>Sportslig utvalg</a:t>
          </a:r>
        </a:p>
      </dgm:t>
    </dgm:pt>
    <dgm:pt modelId="{93C8BA09-1BA7-4C7D-A9B8-D915DB8AAE45}" type="parTrans" cxnId="{66456884-B53F-475D-88B0-6BCF1573BD0F}">
      <dgm:prSet/>
      <dgm:spPr>
        <a:ln w="28575"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A162A507-A908-40F3-B977-ADD577CE882F}" type="sibTrans" cxnId="{66456884-B53F-475D-88B0-6BCF1573BD0F}">
      <dgm:prSet custT="1"/>
      <dgm:spPr>
        <a:ln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899BB8C1-2894-4E6D-9737-482FF9B4CA22}">
      <dgm:prSet phldrT="[Tekst]" custT="1"/>
      <dgm:spPr>
        <a:solidFill>
          <a:srgbClr val="FF0000"/>
        </a:solidFill>
        <a:effectLst>
          <a:softEdge rad="12700"/>
        </a:effectLst>
      </dgm:spPr>
      <dgm:t>
        <a:bodyPr/>
        <a:lstStyle/>
        <a:p>
          <a:r>
            <a:rPr lang="nb-NO" sz="1400" dirty="0">
              <a:ln>
                <a:noFill/>
              </a:ln>
              <a:solidFill>
                <a:schemeClr val="bg1"/>
              </a:solidFill>
            </a:rPr>
            <a:t>Trenerforum</a:t>
          </a:r>
        </a:p>
      </dgm:t>
    </dgm:pt>
    <dgm:pt modelId="{8EC0186F-C9C6-4B63-9002-7920FF872A6B}" type="parTrans" cxnId="{6CD767A2-8FA2-48EC-B5C2-8395E2C0ABDC}">
      <dgm:prSet/>
      <dgm:spPr>
        <a:ln w="28575"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DD01E339-BC1C-4E6E-9F30-BFF6DC7E0D48}" type="sibTrans" cxnId="{6CD767A2-8FA2-48EC-B5C2-8395E2C0ABDC}">
      <dgm:prSet custT="1"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nb-NO" sz="1000">
            <a:solidFill>
              <a:schemeClr val="tx1"/>
            </a:solidFill>
          </a:endParaRPr>
        </a:p>
      </dgm:t>
    </dgm:pt>
    <dgm:pt modelId="{5E64A117-6471-4578-A59C-E67720BAAF44}">
      <dgm:prSet phldrT="[Tekst]" custT="1"/>
      <dgm:spPr>
        <a:solidFill>
          <a:srgbClr val="FF0000"/>
        </a:solidFill>
        <a:effectLst>
          <a:softEdge rad="12700"/>
        </a:effectLst>
      </dgm:spPr>
      <dgm:t>
        <a:bodyPr/>
        <a:lstStyle/>
        <a:p>
          <a:r>
            <a:rPr lang="nb-NO" sz="1400" dirty="0">
              <a:ln>
                <a:noFill/>
              </a:ln>
              <a:solidFill>
                <a:schemeClr val="bg1"/>
              </a:solidFill>
            </a:rPr>
            <a:t>Lagledere</a:t>
          </a:r>
        </a:p>
      </dgm:t>
    </dgm:pt>
    <dgm:pt modelId="{49ABDA5C-A646-4158-8475-D4114140D310}" type="parTrans" cxnId="{E7659BAF-B92D-4683-91EF-B97B5964DDD2}">
      <dgm:prSet/>
      <dgm:spPr>
        <a:ln w="28575">
          <a:solidFill>
            <a:schemeClr val="tx1"/>
          </a:solidFill>
        </a:ln>
      </dgm:spPr>
      <dgm:t>
        <a:bodyPr/>
        <a:lstStyle/>
        <a:p>
          <a:endParaRPr lang="nb-NO" b="1"/>
        </a:p>
      </dgm:t>
    </dgm:pt>
    <dgm:pt modelId="{A4B8BAE3-9571-401C-B5F3-4B976F243362}" type="sibTrans" cxnId="{E7659BAF-B92D-4683-91EF-B97B5964DDD2}">
      <dgm:prSet custT="1"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nb-NO" sz="1000">
            <a:solidFill>
              <a:schemeClr val="tx1"/>
            </a:solidFill>
          </a:endParaRPr>
        </a:p>
      </dgm:t>
    </dgm:pt>
    <dgm:pt modelId="{B9F823A6-0EAD-4FC9-ACED-1BE0E5C0EC63}">
      <dgm:prSet phldrT="[Tekst]" custT="1"/>
      <dgm:spPr>
        <a:solidFill>
          <a:srgbClr val="FF0000"/>
        </a:solidFill>
        <a:effectLst>
          <a:softEdge rad="12700"/>
        </a:effectLst>
      </dgm:spPr>
      <dgm:t>
        <a:bodyPr/>
        <a:lstStyle/>
        <a:p>
          <a:r>
            <a:rPr lang="nb-NO" sz="1400" dirty="0">
              <a:ln>
                <a:noFill/>
              </a:ln>
              <a:solidFill>
                <a:schemeClr val="bg1"/>
              </a:solidFill>
            </a:rPr>
            <a:t>Trenere Jenter 15 år – Senior</a:t>
          </a:r>
        </a:p>
      </dgm:t>
    </dgm:pt>
    <dgm:pt modelId="{80BFC9A1-3CB2-408A-9F49-4C3F6EABC1C6}" type="parTrans" cxnId="{46D09308-7E0C-4F9C-ACF7-FDA9C496A8AD}">
      <dgm:prSet/>
      <dgm:spPr>
        <a:ln w="28575"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47F8BCDF-3553-4847-83BB-B70A100D3958}" type="sibTrans" cxnId="{46D09308-7E0C-4F9C-ACF7-FDA9C496A8AD}">
      <dgm:prSet custT="1"/>
      <dgm:spPr>
        <a:ln>
          <a:solidFill>
            <a:schemeClr val="tx1"/>
          </a:solidFill>
        </a:ln>
      </dgm:spPr>
      <dgm:t>
        <a:bodyPr/>
        <a:lstStyle/>
        <a:p>
          <a:pPr algn="ctr"/>
          <a:endParaRPr lang="nb-NO" sz="1000" dirty="0">
            <a:solidFill>
              <a:schemeClr val="tx1"/>
            </a:solidFill>
          </a:endParaRPr>
        </a:p>
      </dgm:t>
    </dgm:pt>
    <dgm:pt modelId="{F02EF3D1-44AA-44B2-95C9-42ECA29DB1CD}">
      <dgm:prSet phldrT="[Tekst]" custT="1"/>
      <dgm:spPr>
        <a:solidFill>
          <a:srgbClr val="FF0000"/>
        </a:solidFill>
        <a:effectLst>
          <a:softEdge rad="12700"/>
        </a:effectLst>
      </dgm:spPr>
      <dgm:t>
        <a:bodyPr/>
        <a:lstStyle/>
        <a:p>
          <a:r>
            <a:rPr lang="nb-NO" sz="1400" dirty="0">
              <a:ln>
                <a:noFill/>
              </a:ln>
              <a:solidFill>
                <a:schemeClr val="bg1"/>
              </a:solidFill>
            </a:rPr>
            <a:t>Trenere Gutter 15 år - Senior</a:t>
          </a:r>
        </a:p>
      </dgm:t>
    </dgm:pt>
    <dgm:pt modelId="{220EAD11-6F45-437D-B423-7B2C479A0378}" type="parTrans" cxnId="{1E466F83-BE9C-48FC-8A78-AE24045F433E}">
      <dgm:prSet/>
      <dgm:spPr>
        <a:ln w="28575"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6A685BED-0043-468F-A990-237B97D766B7}" type="sibTrans" cxnId="{1E466F83-BE9C-48FC-8A78-AE24045F433E}">
      <dgm:prSet custT="1"/>
      <dgm:spPr>
        <a:ln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E493780A-73FB-4307-8E97-1AB904C65BD6}">
      <dgm:prSet phldrT="[Tekst]" custT="1"/>
      <dgm:spPr>
        <a:solidFill>
          <a:srgbClr val="FF0000"/>
        </a:solidFill>
        <a:effectLst>
          <a:softEdge rad="12700"/>
        </a:effectLst>
      </dgm:spPr>
      <dgm:t>
        <a:bodyPr/>
        <a:lstStyle/>
        <a:p>
          <a:r>
            <a:rPr lang="nb-NO" sz="1400" dirty="0">
              <a:ln>
                <a:noFill/>
              </a:ln>
              <a:solidFill>
                <a:schemeClr val="bg1"/>
              </a:solidFill>
            </a:rPr>
            <a:t>Trenere 6 – 14 år</a:t>
          </a:r>
        </a:p>
      </dgm:t>
    </dgm:pt>
    <dgm:pt modelId="{C788A065-AA11-4743-A329-C9C4846E8C43}" type="parTrans" cxnId="{078D6CA0-9656-46D0-A734-0F37ABD436BF}">
      <dgm:prSet/>
      <dgm:spPr>
        <a:ln w="28575"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AA76711E-68F9-47C3-8B53-4476F6395BF4}" type="sibTrans" cxnId="{078D6CA0-9656-46D0-A734-0F37ABD436BF}">
      <dgm:prSet/>
      <dgm:spPr>
        <a:ln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FF45C5A6-6222-4CAE-A90B-F5DD2AF693D9}" type="pres">
      <dgm:prSet presAssocID="{41D5208E-6CDA-4215-A4B0-90DA8B7ECE27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EBF4D96-53B9-4245-BC4B-EB68B1E9FD83}" type="pres">
      <dgm:prSet presAssocID="{41D5208E-6CDA-4215-A4B0-90DA8B7ECE27}" presName="hierFlow" presStyleCnt="0"/>
      <dgm:spPr/>
    </dgm:pt>
    <dgm:pt modelId="{5FD96E6B-6A7A-4336-8D6D-8251F8C10A48}" type="pres">
      <dgm:prSet presAssocID="{41D5208E-6CDA-4215-A4B0-90DA8B7ECE27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92736A25-81B7-451E-A95C-B142263C2EBC}" type="pres">
      <dgm:prSet presAssocID="{63E0F9BC-26FB-4A8C-932E-9ACD53462D82}" presName="Name14" presStyleCnt="0"/>
      <dgm:spPr/>
    </dgm:pt>
    <dgm:pt modelId="{5DC31729-62A8-475A-A141-0B8AA812E3D4}" type="pres">
      <dgm:prSet presAssocID="{63E0F9BC-26FB-4A8C-932E-9ACD53462D82}" presName="level1Shape" presStyleLbl="node0" presStyleIdx="0" presStyleCnt="1">
        <dgm:presLayoutVars>
          <dgm:chPref val="3"/>
        </dgm:presLayoutVars>
      </dgm:prSet>
      <dgm:spPr/>
    </dgm:pt>
    <dgm:pt modelId="{DBB21867-DAB2-4624-BDA7-85600EA83D34}" type="pres">
      <dgm:prSet presAssocID="{63E0F9BC-26FB-4A8C-932E-9ACD53462D82}" presName="hierChild2" presStyleCnt="0"/>
      <dgm:spPr/>
    </dgm:pt>
    <dgm:pt modelId="{43596EAD-F227-4390-87F5-6A0137DDDBD8}" type="pres">
      <dgm:prSet presAssocID="{E4479F2C-7712-4C37-970D-AB7D828E602D}" presName="Name19" presStyleLbl="parChTrans1D2" presStyleIdx="0" presStyleCnt="1"/>
      <dgm:spPr/>
    </dgm:pt>
    <dgm:pt modelId="{C48D55C7-09E4-4BFB-8433-9CCB23051048}" type="pres">
      <dgm:prSet presAssocID="{6320D2CF-6D1A-4222-AF92-73627CC71D61}" presName="Name21" presStyleCnt="0"/>
      <dgm:spPr/>
    </dgm:pt>
    <dgm:pt modelId="{4F51A0B3-69DD-4EFB-99B4-E5AA79758590}" type="pres">
      <dgm:prSet presAssocID="{6320D2CF-6D1A-4222-AF92-73627CC71D61}" presName="level2Shape" presStyleLbl="node2" presStyleIdx="0" presStyleCnt="1"/>
      <dgm:spPr/>
    </dgm:pt>
    <dgm:pt modelId="{7E81A265-FDC8-4650-B864-CEF440F07C36}" type="pres">
      <dgm:prSet presAssocID="{6320D2CF-6D1A-4222-AF92-73627CC71D61}" presName="hierChild3" presStyleCnt="0"/>
      <dgm:spPr/>
    </dgm:pt>
    <dgm:pt modelId="{9D600EC0-DD80-4295-9E17-B90F027EB22D}" type="pres">
      <dgm:prSet presAssocID="{93C8BA09-1BA7-4C7D-A9B8-D915DB8AAE45}" presName="Name19" presStyleLbl="parChTrans1D3" presStyleIdx="0" presStyleCnt="1"/>
      <dgm:spPr/>
    </dgm:pt>
    <dgm:pt modelId="{CBB4D3E2-D576-4B3B-B67B-F109B3D9E0BE}" type="pres">
      <dgm:prSet presAssocID="{52BB0688-61AC-4E52-A0CA-D4451D461CAC}" presName="Name21" presStyleCnt="0"/>
      <dgm:spPr/>
    </dgm:pt>
    <dgm:pt modelId="{8BEEC6F7-430B-498C-95E1-AC9FF772C43C}" type="pres">
      <dgm:prSet presAssocID="{52BB0688-61AC-4E52-A0CA-D4451D461CAC}" presName="level2Shape" presStyleLbl="node3" presStyleIdx="0" presStyleCnt="1"/>
      <dgm:spPr/>
    </dgm:pt>
    <dgm:pt modelId="{1F42BCCF-D607-4B6F-92BD-A85A1CB072D2}" type="pres">
      <dgm:prSet presAssocID="{52BB0688-61AC-4E52-A0CA-D4451D461CAC}" presName="hierChild3" presStyleCnt="0"/>
      <dgm:spPr/>
    </dgm:pt>
    <dgm:pt modelId="{8AD19019-024E-42E5-89AA-26E73399E0A4}" type="pres">
      <dgm:prSet presAssocID="{49ABDA5C-A646-4158-8475-D4114140D310}" presName="Name19" presStyleLbl="parChTrans1D4" presStyleIdx="0" presStyleCnt="5"/>
      <dgm:spPr/>
    </dgm:pt>
    <dgm:pt modelId="{49FAF880-94D7-478C-954F-59250B3C1CCC}" type="pres">
      <dgm:prSet presAssocID="{5E64A117-6471-4578-A59C-E67720BAAF44}" presName="Name21" presStyleCnt="0"/>
      <dgm:spPr/>
    </dgm:pt>
    <dgm:pt modelId="{76246DE1-D476-436A-B899-BF0F70656A58}" type="pres">
      <dgm:prSet presAssocID="{5E64A117-6471-4578-A59C-E67720BAAF44}" presName="level2Shape" presStyleLbl="node4" presStyleIdx="0" presStyleCnt="5"/>
      <dgm:spPr/>
    </dgm:pt>
    <dgm:pt modelId="{83F0DDA8-C64D-4DEE-AFC9-9629289BB6C7}" type="pres">
      <dgm:prSet presAssocID="{5E64A117-6471-4578-A59C-E67720BAAF44}" presName="hierChild3" presStyleCnt="0"/>
      <dgm:spPr/>
    </dgm:pt>
    <dgm:pt modelId="{A2EE2FE9-D51D-486B-9F4B-CE923BC96A70}" type="pres">
      <dgm:prSet presAssocID="{8EC0186F-C9C6-4B63-9002-7920FF872A6B}" presName="Name19" presStyleLbl="parChTrans1D4" presStyleIdx="1" presStyleCnt="5"/>
      <dgm:spPr/>
    </dgm:pt>
    <dgm:pt modelId="{2440AF49-9558-426E-A951-72C7D4309BAF}" type="pres">
      <dgm:prSet presAssocID="{899BB8C1-2894-4E6D-9737-482FF9B4CA22}" presName="Name21" presStyleCnt="0"/>
      <dgm:spPr/>
    </dgm:pt>
    <dgm:pt modelId="{E4B430F2-45E8-48DD-BDE6-DED133BB7EA0}" type="pres">
      <dgm:prSet presAssocID="{899BB8C1-2894-4E6D-9737-482FF9B4CA22}" presName="level2Shape" presStyleLbl="node4" presStyleIdx="1" presStyleCnt="5"/>
      <dgm:spPr/>
    </dgm:pt>
    <dgm:pt modelId="{2C74343C-EE70-446D-A002-61E237948D18}" type="pres">
      <dgm:prSet presAssocID="{899BB8C1-2894-4E6D-9737-482FF9B4CA22}" presName="hierChild3" presStyleCnt="0"/>
      <dgm:spPr/>
    </dgm:pt>
    <dgm:pt modelId="{422CF510-5CEA-4CA1-A4C0-E9DEB1DEA816}" type="pres">
      <dgm:prSet presAssocID="{C788A065-AA11-4743-A329-C9C4846E8C43}" presName="Name19" presStyleLbl="parChTrans1D4" presStyleIdx="2" presStyleCnt="5"/>
      <dgm:spPr/>
    </dgm:pt>
    <dgm:pt modelId="{C2A3BDAE-7467-49E5-9F6B-15749BB6D808}" type="pres">
      <dgm:prSet presAssocID="{E493780A-73FB-4307-8E97-1AB904C65BD6}" presName="Name21" presStyleCnt="0"/>
      <dgm:spPr/>
    </dgm:pt>
    <dgm:pt modelId="{DBD64FE2-A1E6-4B6C-99E7-C428EEDB1981}" type="pres">
      <dgm:prSet presAssocID="{E493780A-73FB-4307-8E97-1AB904C65BD6}" presName="level2Shape" presStyleLbl="node4" presStyleIdx="2" presStyleCnt="5"/>
      <dgm:spPr/>
    </dgm:pt>
    <dgm:pt modelId="{80D3A5E3-0497-4598-BD8B-1BB5F7325154}" type="pres">
      <dgm:prSet presAssocID="{E493780A-73FB-4307-8E97-1AB904C65BD6}" presName="hierChild3" presStyleCnt="0"/>
      <dgm:spPr/>
    </dgm:pt>
    <dgm:pt modelId="{5D8AEA4D-BF48-4E1B-B512-C95D8AFEB7E4}" type="pres">
      <dgm:prSet presAssocID="{80BFC9A1-3CB2-408A-9F49-4C3F6EABC1C6}" presName="Name19" presStyleLbl="parChTrans1D4" presStyleIdx="3" presStyleCnt="5"/>
      <dgm:spPr/>
    </dgm:pt>
    <dgm:pt modelId="{63B3C422-E2A9-448E-B707-37190547E357}" type="pres">
      <dgm:prSet presAssocID="{B9F823A6-0EAD-4FC9-ACED-1BE0E5C0EC63}" presName="Name21" presStyleCnt="0"/>
      <dgm:spPr/>
    </dgm:pt>
    <dgm:pt modelId="{743DBA7F-0CA1-43CA-B44F-3364E932180A}" type="pres">
      <dgm:prSet presAssocID="{B9F823A6-0EAD-4FC9-ACED-1BE0E5C0EC63}" presName="level2Shape" presStyleLbl="node4" presStyleIdx="3" presStyleCnt="5"/>
      <dgm:spPr/>
    </dgm:pt>
    <dgm:pt modelId="{8BF096A8-0AC5-4294-9386-810646FB0F68}" type="pres">
      <dgm:prSet presAssocID="{B9F823A6-0EAD-4FC9-ACED-1BE0E5C0EC63}" presName="hierChild3" presStyleCnt="0"/>
      <dgm:spPr/>
    </dgm:pt>
    <dgm:pt modelId="{B56C6D14-E418-4279-B4EF-F6BA9901F73B}" type="pres">
      <dgm:prSet presAssocID="{220EAD11-6F45-437D-B423-7B2C479A0378}" presName="Name19" presStyleLbl="parChTrans1D4" presStyleIdx="4" presStyleCnt="5"/>
      <dgm:spPr/>
    </dgm:pt>
    <dgm:pt modelId="{A65A8402-4AB2-4030-8FBC-6985FA6B0BEA}" type="pres">
      <dgm:prSet presAssocID="{F02EF3D1-44AA-44B2-95C9-42ECA29DB1CD}" presName="Name21" presStyleCnt="0"/>
      <dgm:spPr/>
    </dgm:pt>
    <dgm:pt modelId="{6F3985EC-58C0-4BFC-8A0A-17360E60D94C}" type="pres">
      <dgm:prSet presAssocID="{F02EF3D1-44AA-44B2-95C9-42ECA29DB1CD}" presName="level2Shape" presStyleLbl="node4" presStyleIdx="4" presStyleCnt="5"/>
      <dgm:spPr/>
    </dgm:pt>
    <dgm:pt modelId="{16241637-79AE-4A8F-A1A1-59A5029C7A8F}" type="pres">
      <dgm:prSet presAssocID="{F02EF3D1-44AA-44B2-95C9-42ECA29DB1CD}" presName="hierChild3" presStyleCnt="0"/>
      <dgm:spPr/>
    </dgm:pt>
    <dgm:pt modelId="{45AF44D2-4164-4FAF-BE59-E4D3BC9FFB0A}" type="pres">
      <dgm:prSet presAssocID="{41D5208E-6CDA-4215-A4B0-90DA8B7ECE27}" presName="bgShapesFlow" presStyleCnt="0"/>
      <dgm:spPr/>
    </dgm:pt>
  </dgm:ptLst>
  <dgm:cxnLst>
    <dgm:cxn modelId="{51E93D05-B625-4A01-8FD4-C958703090DC}" srcId="{41D5208E-6CDA-4215-A4B0-90DA8B7ECE27}" destId="{63E0F9BC-26FB-4A8C-932E-9ACD53462D82}" srcOrd="0" destOrd="0" parTransId="{CEEBF554-0214-4FE4-868B-26D41041785C}" sibTransId="{5BAA2144-2EE0-4E89-AA27-1B6A95C702D9}"/>
    <dgm:cxn modelId="{46D09308-7E0C-4F9C-ACF7-FDA9C496A8AD}" srcId="{52BB0688-61AC-4E52-A0CA-D4451D461CAC}" destId="{B9F823A6-0EAD-4FC9-ACED-1BE0E5C0EC63}" srcOrd="3" destOrd="0" parTransId="{80BFC9A1-3CB2-408A-9F49-4C3F6EABC1C6}" sibTransId="{47F8BCDF-3553-4847-83BB-B70A100D3958}"/>
    <dgm:cxn modelId="{FD48791E-BEB8-4E6F-9E15-E663BC373EA8}" type="presOf" srcId="{49ABDA5C-A646-4158-8475-D4114140D310}" destId="{8AD19019-024E-42E5-89AA-26E73399E0A4}" srcOrd="0" destOrd="0" presId="urn:microsoft.com/office/officeart/2005/8/layout/hierarchy6"/>
    <dgm:cxn modelId="{C579872C-A7C4-44BC-8A0F-C5C6D8A8EFAF}" type="presOf" srcId="{6320D2CF-6D1A-4222-AF92-73627CC71D61}" destId="{4F51A0B3-69DD-4EFB-99B4-E5AA79758590}" srcOrd="0" destOrd="0" presId="urn:microsoft.com/office/officeart/2005/8/layout/hierarchy6"/>
    <dgm:cxn modelId="{0151122E-15C8-4F96-B374-1536C69F35AB}" type="presOf" srcId="{52BB0688-61AC-4E52-A0CA-D4451D461CAC}" destId="{8BEEC6F7-430B-498C-95E1-AC9FF772C43C}" srcOrd="0" destOrd="0" presId="urn:microsoft.com/office/officeart/2005/8/layout/hierarchy6"/>
    <dgm:cxn modelId="{A1546966-4F10-4B79-BF95-37124DAE533B}" type="presOf" srcId="{C788A065-AA11-4743-A329-C9C4846E8C43}" destId="{422CF510-5CEA-4CA1-A4C0-E9DEB1DEA816}" srcOrd="0" destOrd="0" presId="urn:microsoft.com/office/officeart/2005/8/layout/hierarchy6"/>
    <dgm:cxn modelId="{08943D6F-C397-429F-913F-C5E8F511C7F7}" type="presOf" srcId="{F02EF3D1-44AA-44B2-95C9-42ECA29DB1CD}" destId="{6F3985EC-58C0-4BFC-8A0A-17360E60D94C}" srcOrd="0" destOrd="0" presId="urn:microsoft.com/office/officeart/2005/8/layout/hierarchy6"/>
    <dgm:cxn modelId="{809D5A70-2773-4265-B383-2032A274F70E}" type="presOf" srcId="{E4479F2C-7712-4C37-970D-AB7D828E602D}" destId="{43596EAD-F227-4390-87F5-6A0137DDDBD8}" srcOrd="0" destOrd="0" presId="urn:microsoft.com/office/officeart/2005/8/layout/hierarchy6"/>
    <dgm:cxn modelId="{BF64EC75-9008-4A48-A6D2-3F9D06A357C1}" type="presOf" srcId="{B9F823A6-0EAD-4FC9-ACED-1BE0E5C0EC63}" destId="{743DBA7F-0CA1-43CA-B44F-3364E932180A}" srcOrd="0" destOrd="0" presId="urn:microsoft.com/office/officeart/2005/8/layout/hierarchy6"/>
    <dgm:cxn modelId="{61AB4458-202D-4A58-A954-F3CA7C6DA7C3}" type="presOf" srcId="{899BB8C1-2894-4E6D-9737-482FF9B4CA22}" destId="{E4B430F2-45E8-48DD-BDE6-DED133BB7EA0}" srcOrd="0" destOrd="0" presId="urn:microsoft.com/office/officeart/2005/8/layout/hierarchy6"/>
    <dgm:cxn modelId="{ADAC8C79-0B47-4102-BF0E-BBC17953B1F0}" type="presOf" srcId="{93C8BA09-1BA7-4C7D-A9B8-D915DB8AAE45}" destId="{9D600EC0-DD80-4295-9E17-B90F027EB22D}" srcOrd="0" destOrd="0" presId="urn:microsoft.com/office/officeart/2005/8/layout/hierarchy6"/>
    <dgm:cxn modelId="{1E466F83-BE9C-48FC-8A78-AE24045F433E}" srcId="{52BB0688-61AC-4E52-A0CA-D4451D461CAC}" destId="{F02EF3D1-44AA-44B2-95C9-42ECA29DB1CD}" srcOrd="4" destOrd="0" parTransId="{220EAD11-6F45-437D-B423-7B2C479A0378}" sibTransId="{6A685BED-0043-468F-A990-237B97D766B7}"/>
    <dgm:cxn modelId="{66456884-B53F-475D-88B0-6BCF1573BD0F}" srcId="{6320D2CF-6D1A-4222-AF92-73627CC71D61}" destId="{52BB0688-61AC-4E52-A0CA-D4451D461CAC}" srcOrd="0" destOrd="0" parTransId="{93C8BA09-1BA7-4C7D-A9B8-D915DB8AAE45}" sibTransId="{A162A507-A908-40F3-B977-ADD577CE882F}"/>
    <dgm:cxn modelId="{DE931A89-DD0F-4814-881E-32BA8A6D6741}" srcId="{63E0F9BC-26FB-4A8C-932E-9ACD53462D82}" destId="{6320D2CF-6D1A-4222-AF92-73627CC71D61}" srcOrd="0" destOrd="0" parTransId="{E4479F2C-7712-4C37-970D-AB7D828E602D}" sibTransId="{7D7A7B96-4407-488A-BFBD-81FDC5A60CD0}"/>
    <dgm:cxn modelId="{E32C4A8E-EA92-49BE-8D69-0E39B23F65E2}" type="presOf" srcId="{220EAD11-6F45-437D-B423-7B2C479A0378}" destId="{B56C6D14-E418-4279-B4EF-F6BA9901F73B}" srcOrd="0" destOrd="0" presId="urn:microsoft.com/office/officeart/2005/8/layout/hierarchy6"/>
    <dgm:cxn modelId="{BA60188F-D415-435D-9719-2DCDC9A6AC5D}" type="presOf" srcId="{8EC0186F-C9C6-4B63-9002-7920FF872A6B}" destId="{A2EE2FE9-D51D-486B-9F4B-CE923BC96A70}" srcOrd="0" destOrd="0" presId="urn:microsoft.com/office/officeart/2005/8/layout/hierarchy6"/>
    <dgm:cxn modelId="{C8B6F69D-4916-4C70-B4C9-D8CE2BDA48AD}" type="presOf" srcId="{63E0F9BC-26FB-4A8C-932E-9ACD53462D82}" destId="{5DC31729-62A8-475A-A141-0B8AA812E3D4}" srcOrd="0" destOrd="0" presId="urn:microsoft.com/office/officeart/2005/8/layout/hierarchy6"/>
    <dgm:cxn modelId="{078D6CA0-9656-46D0-A734-0F37ABD436BF}" srcId="{52BB0688-61AC-4E52-A0CA-D4451D461CAC}" destId="{E493780A-73FB-4307-8E97-1AB904C65BD6}" srcOrd="2" destOrd="0" parTransId="{C788A065-AA11-4743-A329-C9C4846E8C43}" sibTransId="{AA76711E-68F9-47C3-8B53-4476F6395BF4}"/>
    <dgm:cxn modelId="{6CD767A2-8FA2-48EC-B5C2-8395E2C0ABDC}" srcId="{52BB0688-61AC-4E52-A0CA-D4451D461CAC}" destId="{899BB8C1-2894-4E6D-9737-482FF9B4CA22}" srcOrd="1" destOrd="0" parTransId="{8EC0186F-C9C6-4B63-9002-7920FF872A6B}" sibTransId="{DD01E339-BC1C-4E6E-9F30-BFF6DC7E0D48}"/>
    <dgm:cxn modelId="{6CE4FAA3-6DD4-4A81-AF1A-0D4C655F91C1}" type="presOf" srcId="{41D5208E-6CDA-4215-A4B0-90DA8B7ECE27}" destId="{FF45C5A6-6222-4CAE-A90B-F5DD2AF693D9}" srcOrd="0" destOrd="0" presId="urn:microsoft.com/office/officeart/2005/8/layout/hierarchy6"/>
    <dgm:cxn modelId="{E7659BAF-B92D-4683-91EF-B97B5964DDD2}" srcId="{52BB0688-61AC-4E52-A0CA-D4451D461CAC}" destId="{5E64A117-6471-4578-A59C-E67720BAAF44}" srcOrd="0" destOrd="0" parTransId="{49ABDA5C-A646-4158-8475-D4114140D310}" sibTransId="{A4B8BAE3-9571-401C-B5F3-4B976F243362}"/>
    <dgm:cxn modelId="{F1F20DCD-F512-4609-88E2-EA89201D401D}" type="presOf" srcId="{80BFC9A1-3CB2-408A-9F49-4C3F6EABC1C6}" destId="{5D8AEA4D-BF48-4E1B-B512-C95D8AFEB7E4}" srcOrd="0" destOrd="0" presId="urn:microsoft.com/office/officeart/2005/8/layout/hierarchy6"/>
    <dgm:cxn modelId="{EA1597D3-50B0-4CB2-BA55-DA84106A9501}" type="presOf" srcId="{5E64A117-6471-4578-A59C-E67720BAAF44}" destId="{76246DE1-D476-436A-B899-BF0F70656A58}" srcOrd="0" destOrd="0" presId="urn:microsoft.com/office/officeart/2005/8/layout/hierarchy6"/>
    <dgm:cxn modelId="{2DCD55EF-6BF3-47D5-813D-AFCB801C05BC}" type="presOf" srcId="{E493780A-73FB-4307-8E97-1AB904C65BD6}" destId="{DBD64FE2-A1E6-4B6C-99E7-C428EEDB1981}" srcOrd="0" destOrd="0" presId="urn:microsoft.com/office/officeart/2005/8/layout/hierarchy6"/>
    <dgm:cxn modelId="{BEC5CBE4-A311-4BC2-84B1-E19061073BF9}" type="presParOf" srcId="{FF45C5A6-6222-4CAE-A90B-F5DD2AF693D9}" destId="{FEBF4D96-53B9-4245-BC4B-EB68B1E9FD83}" srcOrd="0" destOrd="0" presId="urn:microsoft.com/office/officeart/2005/8/layout/hierarchy6"/>
    <dgm:cxn modelId="{DD84EA6C-F354-478E-896A-D302B9625D4A}" type="presParOf" srcId="{FEBF4D96-53B9-4245-BC4B-EB68B1E9FD83}" destId="{5FD96E6B-6A7A-4336-8D6D-8251F8C10A48}" srcOrd="0" destOrd="0" presId="urn:microsoft.com/office/officeart/2005/8/layout/hierarchy6"/>
    <dgm:cxn modelId="{6B7FE906-A49B-43A1-AA81-7575965C5794}" type="presParOf" srcId="{5FD96E6B-6A7A-4336-8D6D-8251F8C10A48}" destId="{92736A25-81B7-451E-A95C-B142263C2EBC}" srcOrd="0" destOrd="0" presId="urn:microsoft.com/office/officeart/2005/8/layout/hierarchy6"/>
    <dgm:cxn modelId="{D2BB7546-02AE-4B84-8AC5-0D251B1C7D73}" type="presParOf" srcId="{92736A25-81B7-451E-A95C-B142263C2EBC}" destId="{5DC31729-62A8-475A-A141-0B8AA812E3D4}" srcOrd="0" destOrd="0" presId="urn:microsoft.com/office/officeart/2005/8/layout/hierarchy6"/>
    <dgm:cxn modelId="{E7972D10-0DB7-4168-8C43-0A8404171580}" type="presParOf" srcId="{92736A25-81B7-451E-A95C-B142263C2EBC}" destId="{DBB21867-DAB2-4624-BDA7-85600EA83D34}" srcOrd="1" destOrd="0" presId="urn:microsoft.com/office/officeart/2005/8/layout/hierarchy6"/>
    <dgm:cxn modelId="{24B30F96-15F1-41C3-86C0-1D41B8D1E913}" type="presParOf" srcId="{DBB21867-DAB2-4624-BDA7-85600EA83D34}" destId="{43596EAD-F227-4390-87F5-6A0137DDDBD8}" srcOrd="0" destOrd="0" presId="urn:microsoft.com/office/officeart/2005/8/layout/hierarchy6"/>
    <dgm:cxn modelId="{6435C370-6546-4818-93EF-9A1449069B34}" type="presParOf" srcId="{DBB21867-DAB2-4624-BDA7-85600EA83D34}" destId="{C48D55C7-09E4-4BFB-8433-9CCB23051048}" srcOrd="1" destOrd="0" presId="urn:microsoft.com/office/officeart/2005/8/layout/hierarchy6"/>
    <dgm:cxn modelId="{3B3C4E3E-1D1A-4666-91B9-2FE3464138D4}" type="presParOf" srcId="{C48D55C7-09E4-4BFB-8433-9CCB23051048}" destId="{4F51A0B3-69DD-4EFB-99B4-E5AA79758590}" srcOrd="0" destOrd="0" presId="urn:microsoft.com/office/officeart/2005/8/layout/hierarchy6"/>
    <dgm:cxn modelId="{AEFDA6A6-C9CC-45A1-99DE-2E63BA6E356B}" type="presParOf" srcId="{C48D55C7-09E4-4BFB-8433-9CCB23051048}" destId="{7E81A265-FDC8-4650-B864-CEF440F07C36}" srcOrd="1" destOrd="0" presId="urn:microsoft.com/office/officeart/2005/8/layout/hierarchy6"/>
    <dgm:cxn modelId="{175C04E0-1206-4266-BEEB-3CC72736706A}" type="presParOf" srcId="{7E81A265-FDC8-4650-B864-CEF440F07C36}" destId="{9D600EC0-DD80-4295-9E17-B90F027EB22D}" srcOrd="0" destOrd="0" presId="urn:microsoft.com/office/officeart/2005/8/layout/hierarchy6"/>
    <dgm:cxn modelId="{1EFBCC23-DC74-442B-A079-5611D82BBBB1}" type="presParOf" srcId="{7E81A265-FDC8-4650-B864-CEF440F07C36}" destId="{CBB4D3E2-D576-4B3B-B67B-F109B3D9E0BE}" srcOrd="1" destOrd="0" presId="urn:microsoft.com/office/officeart/2005/8/layout/hierarchy6"/>
    <dgm:cxn modelId="{30499DAA-115E-4104-A4E0-1827E9C50268}" type="presParOf" srcId="{CBB4D3E2-D576-4B3B-B67B-F109B3D9E0BE}" destId="{8BEEC6F7-430B-498C-95E1-AC9FF772C43C}" srcOrd="0" destOrd="0" presId="urn:microsoft.com/office/officeart/2005/8/layout/hierarchy6"/>
    <dgm:cxn modelId="{1E019386-E3C3-48F4-8847-F182965B8CFA}" type="presParOf" srcId="{CBB4D3E2-D576-4B3B-B67B-F109B3D9E0BE}" destId="{1F42BCCF-D607-4B6F-92BD-A85A1CB072D2}" srcOrd="1" destOrd="0" presId="urn:microsoft.com/office/officeart/2005/8/layout/hierarchy6"/>
    <dgm:cxn modelId="{FE02DA7F-152A-499A-A1FB-68E36315DC69}" type="presParOf" srcId="{1F42BCCF-D607-4B6F-92BD-A85A1CB072D2}" destId="{8AD19019-024E-42E5-89AA-26E73399E0A4}" srcOrd="0" destOrd="0" presId="urn:microsoft.com/office/officeart/2005/8/layout/hierarchy6"/>
    <dgm:cxn modelId="{0BB7F6E1-442E-4D30-9292-621861659E12}" type="presParOf" srcId="{1F42BCCF-D607-4B6F-92BD-A85A1CB072D2}" destId="{49FAF880-94D7-478C-954F-59250B3C1CCC}" srcOrd="1" destOrd="0" presId="urn:microsoft.com/office/officeart/2005/8/layout/hierarchy6"/>
    <dgm:cxn modelId="{71ADAF5D-2E70-4E5B-B164-494EA01D6029}" type="presParOf" srcId="{49FAF880-94D7-478C-954F-59250B3C1CCC}" destId="{76246DE1-D476-436A-B899-BF0F70656A58}" srcOrd="0" destOrd="0" presId="urn:microsoft.com/office/officeart/2005/8/layout/hierarchy6"/>
    <dgm:cxn modelId="{D2F2ED8F-2921-4863-B26A-EB35ADEAF71D}" type="presParOf" srcId="{49FAF880-94D7-478C-954F-59250B3C1CCC}" destId="{83F0DDA8-C64D-4DEE-AFC9-9629289BB6C7}" srcOrd="1" destOrd="0" presId="urn:microsoft.com/office/officeart/2005/8/layout/hierarchy6"/>
    <dgm:cxn modelId="{EFEEAB95-103D-4894-B097-404433446108}" type="presParOf" srcId="{1F42BCCF-D607-4B6F-92BD-A85A1CB072D2}" destId="{A2EE2FE9-D51D-486B-9F4B-CE923BC96A70}" srcOrd="2" destOrd="0" presId="urn:microsoft.com/office/officeart/2005/8/layout/hierarchy6"/>
    <dgm:cxn modelId="{1FE15CC9-44B1-48A3-910D-7E9839431C57}" type="presParOf" srcId="{1F42BCCF-D607-4B6F-92BD-A85A1CB072D2}" destId="{2440AF49-9558-426E-A951-72C7D4309BAF}" srcOrd="3" destOrd="0" presId="urn:microsoft.com/office/officeart/2005/8/layout/hierarchy6"/>
    <dgm:cxn modelId="{B91A93E6-8B96-4ECF-A407-740E07E1B423}" type="presParOf" srcId="{2440AF49-9558-426E-A951-72C7D4309BAF}" destId="{E4B430F2-45E8-48DD-BDE6-DED133BB7EA0}" srcOrd="0" destOrd="0" presId="urn:microsoft.com/office/officeart/2005/8/layout/hierarchy6"/>
    <dgm:cxn modelId="{16FA2121-6440-43B9-91BE-8D3A3548049F}" type="presParOf" srcId="{2440AF49-9558-426E-A951-72C7D4309BAF}" destId="{2C74343C-EE70-446D-A002-61E237948D18}" srcOrd="1" destOrd="0" presId="urn:microsoft.com/office/officeart/2005/8/layout/hierarchy6"/>
    <dgm:cxn modelId="{F84F9132-BB14-43B3-8BD6-3F05FFF8420A}" type="presParOf" srcId="{1F42BCCF-D607-4B6F-92BD-A85A1CB072D2}" destId="{422CF510-5CEA-4CA1-A4C0-E9DEB1DEA816}" srcOrd="4" destOrd="0" presId="urn:microsoft.com/office/officeart/2005/8/layout/hierarchy6"/>
    <dgm:cxn modelId="{29A913EB-B84D-42AE-8E05-8C86FFEB8A61}" type="presParOf" srcId="{1F42BCCF-D607-4B6F-92BD-A85A1CB072D2}" destId="{C2A3BDAE-7467-49E5-9F6B-15749BB6D808}" srcOrd="5" destOrd="0" presId="urn:microsoft.com/office/officeart/2005/8/layout/hierarchy6"/>
    <dgm:cxn modelId="{AD55A1C2-8873-4D62-9E65-DE26FA827682}" type="presParOf" srcId="{C2A3BDAE-7467-49E5-9F6B-15749BB6D808}" destId="{DBD64FE2-A1E6-4B6C-99E7-C428EEDB1981}" srcOrd="0" destOrd="0" presId="urn:microsoft.com/office/officeart/2005/8/layout/hierarchy6"/>
    <dgm:cxn modelId="{F38FC596-2392-44F9-9C5B-EA7AF112171E}" type="presParOf" srcId="{C2A3BDAE-7467-49E5-9F6B-15749BB6D808}" destId="{80D3A5E3-0497-4598-BD8B-1BB5F7325154}" srcOrd="1" destOrd="0" presId="urn:microsoft.com/office/officeart/2005/8/layout/hierarchy6"/>
    <dgm:cxn modelId="{3DB6D652-9AF6-4314-A0C2-31A0715012B0}" type="presParOf" srcId="{1F42BCCF-D607-4B6F-92BD-A85A1CB072D2}" destId="{5D8AEA4D-BF48-4E1B-B512-C95D8AFEB7E4}" srcOrd="6" destOrd="0" presId="urn:microsoft.com/office/officeart/2005/8/layout/hierarchy6"/>
    <dgm:cxn modelId="{8396ACC3-9CA0-4FDE-835B-97A4BC454B85}" type="presParOf" srcId="{1F42BCCF-D607-4B6F-92BD-A85A1CB072D2}" destId="{63B3C422-E2A9-448E-B707-37190547E357}" srcOrd="7" destOrd="0" presId="urn:microsoft.com/office/officeart/2005/8/layout/hierarchy6"/>
    <dgm:cxn modelId="{CF315750-4B08-49CA-BD94-0121AC2492F5}" type="presParOf" srcId="{63B3C422-E2A9-448E-B707-37190547E357}" destId="{743DBA7F-0CA1-43CA-B44F-3364E932180A}" srcOrd="0" destOrd="0" presId="urn:microsoft.com/office/officeart/2005/8/layout/hierarchy6"/>
    <dgm:cxn modelId="{C3672464-DE28-4E34-B5B1-1947D4C15E95}" type="presParOf" srcId="{63B3C422-E2A9-448E-B707-37190547E357}" destId="{8BF096A8-0AC5-4294-9386-810646FB0F68}" srcOrd="1" destOrd="0" presId="urn:microsoft.com/office/officeart/2005/8/layout/hierarchy6"/>
    <dgm:cxn modelId="{3FB9CE3E-3EB6-419B-8045-400B6AD36764}" type="presParOf" srcId="{1F42BCCF-D607-4B6F-92BD-A85A1CB072D2}" destId="{B56C6D14-E418-4279-B4EF-F6BA9901F73B}" srcOrd="8" destOrd="0" presId="urn:microsoft.com/office/officeart/2005/8/layout/hierarchy6"/>
    <dgm:cxn modelId="{21847405-EBD2-44D3-AEF3-BB2C50C09EA8}" type="presParOf" srcId="{1F42BCCF-D607-4B6F-92BD-A85A1CB072D2}" destId="{A65A8402-4AB2-4030-8FBC-6985FA6B0BEA}" srcOrd="9" destOrd="0" presId="urn:microsoft.com/office/officeart/2005/8/layout/hierarchy6"/>
    <dgm:cxn modelId="{BD0C41D6-B5DA-4CF5-9944-08A3EBAE362D}" type="presParOf" srcId="{A65A8402-4AB2-4030-8FBC-6985FA6B0BEA}" destId="{6F3985EC-58C0-4BFC-8A0A-17360E60D94C}" srcOrd="0" destOrd="0" presId="urn:microsoft.com/office/officeart/2005/8/layout/hierarchy6"/>
    <dgm:cxn modelId="{F9EBC02F-5440-4770-90FF-DDAF83ACFD91}" type="presParOf" srcId="{A65A8402-4AB2-4030-8FBC-6985FA6B0BEA}" destId="{16241637-79AE-4A8F-A1A1-59A5029C7A8F}" srcOrd="1" destOrd="0" presId="urn:microsoft.com/office/officeart/2005/8/layout/hierarchy6"/>
    <dgm:cxn modelId="{E2BA5067-F089-41B3-A1B4-FCAB42ED83A9}" type="presParOf" srcId="{FF45C5A6-6222-4CAE-A90B-F5DD2AF693D9}" destId="{45AF44D2-4164-4FAF-BE59-E4D3BC9FFB0A}" srcOrd="1" destOrd="0" presId="urn:microsoft.com/office/officeart/2005/8/layout/hierarchy6"/>
  </dgm:cxnLst>
  <dgm:bg>
    <a:solidFill>
      <a:schemeClr val="bg1"/>
    </a:solidFill>
    <a:effectLst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CD8BFDA-8DE8-124E-AAD7-C3C908639966}" type="doc">
      <dgm:prSet loTypeId="urn:microsoft.com/office/officeart/2005/8/layout/defaul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C4A998E8-4F8E-124A-9307-AA83E3F4AC4E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600" dirty="0"/>
            <a:t>Leder</a:t>
          </a:r>
        </a:p>
        <a:p>
          <a:r>
            <a:rPr lang="nb-NO" sz="1600" dirty="0"/>
            <a:t>Navn:</a:t>
          </a:r>
        </a:p>
      </dgm:t>
    </dgm:pt>
    <dgm:pt modelId="{C457DB5D-076D-304E-9F2F-5CAD3DA41667}" type="parTrans" cxnId="{79B3CE55-3B11-5344-BB7D-15DF3FFC9325}">
      <dgm:prSet/>
      <dgm:spPr/>
      <dgm:t>
        <a:bodyPr/>
        <a:lstStyle/>
        <a:p>
          <a:endParaRPr lang="nb-NO" sz="2000"/>
        </a:p>
      </dgm:t>
    </dgm:pt>
    <dgm:pt modelId="{8EB98293-DB17-F442-9A40-07C45C73A9F8}" type="sibTrans" cxnId="{79B3CE55-3B11-5344-BB7D-15DF3FFC9325}">
      <dgm:prSet/>
      <dgm:spPr/>
      <dgm:t>
        <a:bodyPr/>
        <a:lstStyle/>
        <a:p>
          <a:endParaRPr lang="nb-NO" sz="2000"/>
        </a:p>
      </dgm:t>
    </dgm:pt>
    <dgm:pt modelId="{6D382E96-BE6B-CC42-B86F-D64F37DF30CD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600" dirty="0"/>
            <a:t>Arrangementansvarlig</a:t>
          </a:r>
        </a:p>
        <a:p>
          <a:r>
            <a:rPr lang="nb-NO" sz="1600" dirty="0"/>
            <a:t>Navn:</a:t>
          </a:r>
        </a:p>
      </dgm:t>
    </dgm:pt>
    <dgm:pt modelId="{F1935DD5-0183-2649-9DF5-49533A027723}" type="parTrans" cxnId="{F46D10D8-60C6-DC48-8244-70D0ACB5C3AA}">
      <dgm:prSet/>
      <dgm:spPr/>
      <dgm:t>
        <a:bodyPr/>
        <a:lstStyle/>
        <a:p>
          <a:endParaRPr lang="nb-NO" sz="2000"/>
        </a:p>
      </dgm:t>
    </dgm:pt>
    <dgm:pt modelId="{8D6DEB1F-CDEE-CA4E-B2B9-CEDFED92FCB6}" type="sibTrans" cxnId="{F46D10D8-60C6-DC48-8244-70D0ACB5C3AA}">
      <dgm:prSet/>
      <dgm:spPr/>
      <dgm:t>
        <a:bodyPr/>
        <a:lstStyle/>
        <a:p>
          <a:endParaRPr lang="nb-NO" sz="2000"/>
        </a:p>
      </dgm:t>
    </dgm:pt>
    <dgm:pt modelId="{7B657472-14B1-E942-9620-BC3A0AF44BF0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600" dirty="0"/>
            <a:t>Treningstidansvarlig</a:t>
          </a:r>
        </a:p>
        <a:p>
          <a:r>
            <a:rPr lang="nb-NO" sz="1600" dirty="0"/>
            <a:t>Navn:</a:t>
          </a:r>
        </a:p>
      </dgm:t>
    </dgm:pt>
    <dgm:pt modelId="{407EE407-8A24-8046-B4F1-9F8B50544D12}" type="parTrans" cxnId="{C0866F04-D240-FD4B-A09D-0EC04267C680}">
      <dgm:prSet/>
      <dgm:spPr/>
      <dgm:t>
        <a:bodyPr/>
        <a:lstStyle/>
        <a:p>
          <a:endParaRPr lang="nb-NO" sz="2000"/>
        </a:p>
      </dgm:t>
    </dgm:pt>
    <dgm:pt modelId="{43448C1C-CE7B-634F-95D7-21CDB603AA0D}" type="sibTrans" cxnId="{C0866F04-D240-FD4B-A09D-0EC04267C680}">
      <dgm:prSet/>
      <dgm:spPr/>
      <dgm:t>
        <a:bodyPr/>
        <a:lstStyle/>
        <a:p>
          <a:endParaRPr lang="nb-NO" sz="2000"/>
        </a:p>
      </dgm:t>
    </dgm:pt>
    <dgm:pt modelId="{DBDFAD6A-D67B-804D-AADD-A1D24FC66930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400" dirty="0"/>
            <a:t>Kvalitetsklubbansvarlig</a:t>
          </a:r>
        </a:p>
        <a:p>
          <a:r>
            <a:rPr lang="nb-NO" sz="1600" dirty="0"/>
            <a:t>Navn:</a:t>
          </a:r>
        </a:p>
      </dgm:t>
    </dgm:pt>
    <dgm:pt modelId="{09AA8790-35FB-DF4A-BF49-EDC5B7809A1A}" type="parTrans" cxnId="{0ABE927B-BC61-5645-A1B9-E48D496BC57A}">
      <dgm:prSet/>
      <dgm:spPr/>
      <dgm:t>
        <a:bodyPr/>
        <a:lstStyle/>
        <a:p>
          <a:endParaRPr lang="nb-NO" sz="2000"/>
        </a:p>
      </dgm:t>
    </dgm:pt>
    <dgm:pt modelId="{9E1AA4CB-3F7D-D545-B744-57D6116D7CAC}" type="sibTrans" cxnId="{0ABE927B-BC61-5645-A1B9-E48D496BC57A}">
      <dgm:prSet/>
      <dgm:spPr/>
      <dgm:t>
        <a:bodyPr/>
        <a:lstStyle/>
        <a:p>
          <a:endParaRPr lang="nb-NO" sz="2000"/>
        </a:p>
      </dgm:t>
    </dgm:pt>
    <dgm:pt modelId="{FFDC2886-2B50-9D40-B1B1-D0DBDF879188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Møteinnkalling</a:t>
          </a:r>
        </a:p>
      </dgm:t>
    </dgm:pt>
    <dgm:pt modelId="{83CE8144-6563-3F45-A749-4553741A5D69}" type="parTrans" cxnId="{1A116D63-6E71-D744-A054-DFA00CF0E46F}">
      <dgm:prSet/>
      <dgm:spPr/>
      <dgm:t>
        <a:bodyPr/>
        <a:lstStyle/>
        <a:p>
          <a:endParaRPr lang="nb-NO" sz="2000"/>
        </a:p>
      </dgm:t>
    </dgm:pt>
    <dgm:pt modelId="{3465A42A-75BC-1245-B34D-5D201A3F653F}" type="sibTrans" cxnId="{1A116D63-6E71-D744-A054-DFA00CF0E46F}">
      <dgm:prSet/>
      <dgm:spPr/>
      <dgm:t>
        <a:bodyPr/>
        <a:lstStyle/>
        <a:p>
          <a:endParaRPr lang="nb-NO" sz="2000"/>
        </a:p>
      </dgm:t>
    </dgm:pt>
    <dgm:pt modelId="{30A0B4A1-626E-594E-890B-CA59D89E8F44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Følge opp </a:t>
          </a:r>
          <a:r>
            <a:rPr lang="nb-NO" sz="1200" dirty="0" err="1"/>
            <a:t>årshjul</a:t>
          </a:r>
          <a:endParaRPr lang="nb-NO" sz="1200" dirty="0"/>
        </a:p>
      </dgm:t>
    </dgm:pt>
    <dgm:pt modelId="{B5BDE449-A417-8F48-9E6D-64BE98A84BB9}" type="parTrans" cxnId="{8A2B481E-551E-9842-B08B-8808C97C3C18}">
      <dgm:prSet/>
      <dgm:spPr/>
      <dgm:t>
        <a:bodyPr/>
        <a:lstStyle/>
        <a:p>
          <a:endParaRPr lang="nb-NO" sz="2000"/>
        </a:p>
      </dgm:t>
    </dgm:pt>
    <dgm:pt modelId="{303E6795-8833-194C-82AD-5B615FE3FFC6}" type="sibTrans" cxnId="{8A2B481E-551E-9842-B08B-8808C97C3C18}">
      <dgm:prSet/>
      <dgm:spPr/>
      <dgm:t>
        <a:bodyPr/>
        <a:lstStyle/>
        <a:p>
          <a:endParaRPr lang="nb-NO" sz="2000"/>
        </a:p>
      </dgm:t>
    </dgm:pt>
    <dgm:pt modelId="{B0B06A9B-55C8-E844-8F01-669A0B78EA0A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Hovedstyremedlem</a:t>
          </a:r>
        </a:p>
      </dgm:t>
    </dgm:pt>
    <dgm:pt modelId="{C28897C0-6CD8-9B4F-B6E0-100348B9792D}" type="parTrans" cxnId="{373ACBE9-34F7-BC45-BC59-58DFF62A0383}">
      <dgm:prSet/>
      <dgm:spPr/>
      <dgm:t>
        <a:bodyPr/>
        <a:lstStyle/>
        <a:p>
          <a:endParaRPr lang="nb-NO" sz="2000"/>
        </a:p>
      </dgm:t>
    </dgm:pt>
    <dgm:pt modelId="{E73BD32B-2BC1-7840-BF1D-475190BC02E0}" type="sibTrans" cxnId="{373ACBE9-34F7-BC45-BC59-58DFF62A0383}">
      <dgm:prSet/>
      <dgm:spPr/>
      <dgm:t>
        <a:bodyPr/>
        <a:lstStyle/>
        <a:p>
          <a:endParaRPr lang="nb-NO" sz="2000"/>
        </a:p>
      </dgm:t>
    </dgm:pt>
    <dgm:pt modelId="{DF9B8D33-A7A9-CC4F-9EF0-FCB054D0602E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Legge til rette for gode rutiner rundt kampgjennomføring på Ratvika Stadion</a:t>
          </a:r>
        </a:p>
      </dgm:t>
    </dgm:pt>
    <dgm:pt modelId="{21E5F377-C74C-F94A-A01C-C3682C2A9D75}" type="parTrans" cxnId="{DDCBA3F0-7B80-1C4A-8CA9-CC8CE6FDD5A1}">
      <dgm:prSet/>
      <dgm:spPr/>
      <dgm:t>
        <a:bodyPr/>
        <a:lstStyle/>
        <a:p>
          <a:endParaRPr lang="nb-NO" sz="2000"/>
        </a:p>
      </dgm:t>
    </dgm:pt>
    <dgm:pt modelId="{1DAE4373-E89A-A248-A65C-67792D535A67}" type="sibTrans" cxnId="{DDCBA3F0-7B80-1C4A-8CA9-CC8CE6FDD5A1}">
      <dgm:prSet/>
      <dgm:spPr/>
      <dgm:t>
        <a:bodyPr/>
        <a:lstStyle/>
        <a:p>
          <a:endParaRPr lang="nb-NO" sz="2000"/>
        </a:p>
      </dgm:t>
    </dgm:pt>
    <dgm:pt modelId="{555C9C4E-C302-B44E-A8F7-3209A585AC5D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Klubbens kontaktperson mot kretsen</a:t>
          </a:r>
        </a:p>
      </dgm:t>
    </dgm:pt>
    <dgm:pt modelId="{06F5352B-B152-304B-9BC0-C3CFA3139499}" type="parTrans" cxnId="{D1473DA9-9906-0849-B1AE-4CAED37E646B}">
      <dgm:prSet/>
      <dgm:spPr/>
      <dgm:t>
        <a:bodyPr/>
        <a:lstStyle/>
        <a:p>
          <a:endParaRPr lang="nb-NO" sz="2000"/>
        </a:p>
      </dgm:t>
    </dgm:pt>
    <dgm:pt modelId="{5D2E7F59-ED02-6440-B2ED-A2C4A76623EF}" type="sibTrans" cxnId="{D1473DA9-9906-0849-B1AE-4CAED37E646B}">
      <dgm:prSet/>
      <dgm:spPr/>
      <dgm:t>
        <a:bodyPr/>
        <a:lstStyle/>
        <a:p>
          <a:endParaRPr lang="nb-NO" sz="2000"/>
        </a:p>
      </dgm:t>
    </dgm:pt>
    <dgm:pt modelId="{1AD765B7-E8DF-CC42-BD93-B5DA2920EAF1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Søke tider for trening i Sparebanken Møre Arena i samråd med DL</a:t>
          </a:r>
        </a:p>
      </dgm:t>
    </dgm:pt>
    <dgm:pt modelId="{771A546E-7959-474D-8142-29DF75D6A74D}" type="parTrans" cxnId="{0E354974-BB60-DD4B-8CCC-B6995E7C0BA1}">
      <dgm:prSet/>
      <dgm:spPr/>
      <dgm:t>
        <a:bodyPr/>
        <a:lstStyle/>
        <a:p>
          <a:endParaRPr lang="nb-NO" sz="2000"/>
        </a:p>
      </dgm:t>
    </dgm:pt>
    <dgm:pt modelId="{73FD816A-2E5A-064C-B89C-F099E188243C}" type="sibTrans" cxnId="{0E354974-BB60-DD4B-8CCC-B6995E7C0BA1}">
      <dgm:prSet/>
      <dgm:spPr/>
      <dgm:t>
        <a:bodyPr/>
        <a:lstStyle/>
        <a:p>
          <a:endParaRPr lang="nb-NO" sz="2000"/>
        </a:p>
      </dgm:t>
    </dgm:pt>
    <dgm:pt modelId="{A4A8CAAA-97D0-5648-9AA4-F76D4145C05E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Fordele treningstid på lagene, Ratvika Stadion</a:t>
          </a:r>
        </a:p>
      </dgm:t>
    </dgm:pt>
    <dgm:pt modelId="{428EEB82-4BBA-AB41-922F-A3AE93771480}" type="parTrans" cxnId="{C65A08F9-A45A-AB45-8C21-A54262284712}">
      <dgm:prSet/>
      <dgm:spPr/>
      <dgm:t>
        <a:bodyPr/>
        <a:lstStyle/>
        <a:p>
          <a:endParaRPr lang="nb-NO" sz="2000"/>
        </a:p>
      </dgm:t>
    </dgm:pt>
    <dgm:pt modelId="{CF08E7E1-7C8E-2949-9672-51F6DBE5E8D7}" type="sibTrans" cxnId="{C65A08F9-A45A-AB45-8C21-A54262284712}">
      <dgm:prSet/>
      <dgm:spPr/>
      <dgm:t>
        <a:bodyPr/>
        <a:lstStyle/>
        <a:p>
          <a:endParaRPr lang="nb-NO" sz="2000"/>
        </a:p>
      </dgm:t>
    </dgm:pt>
    <dgm:pt modelId="{BE264237-9335-9A41-9AC2-8BED500EF464}">
      <dgm:prSet custT="1"/>
      <dgm:spPr>
        <a:solidFill>
          <a:srgbClr val="FF0000"/>
        </a:solidFill>
      </dgm:spPr>
      <dgm:t>
        <a:bodyPr/>
        <a:lstStyle/>
        <a:p>
          <a:r>
            <a:rPr lang="nb-NO" sz="1600" dirty="0"/>
            <a:t>Dommerkontakt</a:t>
          </a:r>
        </a:p>
        <a:p>
          <a:r>
            <a:rPr lang="nb-NO" sz="1600" dirty="0"/>
            <a:t>Navn:</a:t>
          </a:r>
        </a:p>
      </dgm:t>
    </dgm:pt>
    <dgm:pt modelId="{4FE98AA9-C163-2444-97E5-000108C55E82}" type="parTrans" cxnId="{8ABDB41B-4791-A04E-A559-810C36201848}">
      <dgm:prSet/>
      <dgm:spPr/>
      <dgm:t>
        <a:bodyPr/>
        <a:lstStyle/>
        <a:p>
          <a:endParaRPr lang="nb-NO" sz="2000"/>
        </a:p>
      </dgm:t>
    </dgm:pt>
    <dgm:pt modelId="{2FAEBCD9-8E11-4E44-AB84-30E671CEB4AF}" type="sibTrans" cxnId="{8ABDB41B-4791-A04E-A559-810C36201848}">
      <dgm:prSet/>
      <dgm:spPr/>
      <dgm:t>
        <a:bodyPr/>
        <a:lstStyle/>
        <a:p>
          <a:endParaRPr lang="nb-NO" sz="2000"/>
        </a:p>
      </dgm:t>
    </dgm:pt>
    <dgm:pt modelId="{C6D67DF0-8243-E243-877E-AB15E31A7BDB}">
      <dgm:prSet custT="1"/>
      <dgm:spPr>
        <a:solidFill>
          <a:srgbClr val="FF0000"/>
        </a:solidFill>
      </dgm:spPr>
      <dgm:t>
        <a:bodyPr/>
        <a:lstStyle/>
        <a:p>
          <a:r>
            <a:rPr lang="nb-NO" sz="1600" dirty="0"/>
            <a:t>Utstyr og oppstartsansvarlig</a:t>
          </a:r>
        </a:p>
        <a:p>
          <a:r>
            <a:rPr lang="nb-NO" sz="1600" dirty="0"/>
            <a:t>Navn:</a:t>
          </a:r>
        </a:p>
      </dgm:t>
    </dgm:pt>
    <dgm:pt modelId="{00035E4C-EBA2-6C49-930C-B65158529B13}" type="parTrans" cxnId="{6CEF623E-7CED-9E4D-8220-D62565360849}">
      <dgm:prSet/>
      <dgm:spPr/>
      <dgm:t>
        <a:bodyPr/>
        <a:lstStyle/>
        <a:p>
          <a:endParaRPr lang="nb-NO" sz="2000"/>
        </a:p>
      </dgm:t>
    </dgm:pt>
    <dgm:pt modelId="{0596A213-BCC1-1A43-BB34-58F146044DB2}" type="sibTrans" cxnId="{6CEF623E-7CED-9E4D-8220-D62565360849}">
      <dgm:prSet/>
      <dgm:spPr/>
      <dgm:t>
        <a:bodyPr/>
        <a:lstStyle/>
        <a:p>
          <a:endParaRPr lang="nb-NO" sz="2000"/>
        </a:p>
      </dgm:t>
    </dgm:pt>
    <dgm:pt modelId="{F534463B-5FC6-D047-879E-57A1FBEE10EB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”Lagleder” for dommerne i klubb</a:t>
          </a:r>
        </a:p>
      </dgm:t>
    </dgm:pt>
    <dgm:pt modelId="{187F9E5C-5D44-4D49-ADAA-991D1D65459D}" type="parTrans" cxnId="{0693D459-E277-B344-A872-5411FE02AF6E}">
      <dgm:prSet/>
      <dgm:spPr/>
      <dgm:t>
        <a:bodyPr/>
        <a:lstStyle/>
        <a:p>
          <a:endParaRPr lang="nb-NO" sz="2000"/>
        </a:p>
      </dgm:t>
    </dgm:pt>
    <dgm:pt modelId="{E764794B-22D2-F24C-802F-F75A9F6C7E3E}" type="sibTrans" cxnId="{0693D459-E277-B344-A872-5411FE02AF6E}">
      <dgm:prSet/>
      <dgm:spPr/>
      <dgm:t>
        <a:bodyPr/>
        <a:lstStyle/>
        <a:p>
          <a:endParaRPr lang="nb-NO" sz="2000"/>
        </a:p>
      </dgm:t>
    </dgm:pt>
    <dgm:pt modelId="{3E7C1335-F895-5947-9DC6-37BB9DC205A7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Rekruttere dommere</a:t>
          </a:r>
        </a:p>
      </dgm:t>
    </dgm:pt>
    <dgm:pt modelId="{A73490D1-2986-1748-A318-748F15F5232D}" type="parTrans" cxnId="{73ADE0F2-419B-A14B-B289-63889B6C4189}">
      <dgm:prSet/>
      <dgm:spPr/>
      <dgm:t>
        <a:bodyPr/>
        <a:lstStyle/>
        <a:p>
          <a:endParaRPr lang="nb-NO" sz="2000"/>
        </a:p>
      </dgm:t>
    </dgm:pt>
    <dgm:pt modelId="{1EA9F0E2-FEE8-C943-9DDB-0CB6FF0EFC7D}" type="sibTrans" cxnId="{73ADE0F2-419B-A14B-B289-63889B6C4189}">
      <dgm:prSet/>
      <dgm:spPr/>
      <dgm:t>
        <a:bodyPr/>
        <a:lstStyle/>
        <a:p>
          <a:endParaRPr lang="nb-NO" sz="2000"/>
        </a:p>
      </dgm:t>
    </dgm:pt>
    <dgm:pt modelId="{6CC2AB3D-333C-3843-8B65-7A73109B8BDD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Bruke interne og/eller eksterne ressurser på faglig oppfølging av dommerne</a:t>
          </a:r>
        </a:p>
      </dgm:t>
    </dgm:pt>
    <dgm:pt modelId="{4A5D1249-DD6C-B940-8D28-2FE8FB101F7C}" type="parTrans" cxnId="{E71C0237-33C8-A54F-A37D-D02AB55503FE}">
      <dgm:prSet/>
      <dgm:spPr/>
      <dgm:t>
        <a:bodyPr/>
        <a:lstStyle/>
        <a:p>
          <a:endParaRPr lang="nb-NO" sz="2000"/>
        </a:p>
      </dgm:t>
    </dgm:pt>
    <dgm:pt modelId="{FE9F9AB6-ECEC-A840-8B56-B8784B2D29B7}" type="sibTrans" cxnId="{E71C0237-33C8-A54F-A37D-D02AB55503FE}">
      <dgm:prSet/>
      <dgm:spPr/>
      <dgm:t>
        <a:bodyPr/>
        <a:lstStyle/>
        <a:p>
          <a:endParaRPr lang="nb-NO" sz="2000"/>
        </a:p>
      </dgm:t>
    </dgm:pt>
    <dgm:pt modelId="{8778DF91-3CEB-0B44-B617-3B7C902D9912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Formidle informasjon mellom klubb/lag og Sunnmøre Fotballkrets/NFF</a:t>
          </a:r>
        </a:p>
      </dgm:t>
    </dgm:pt>
    <dgm:pt modelId="{4E47B719-3731-0B46-9609-B29FA8F0B22F}" type="parTrans" cxnId="{52E328C7-3220-384A-A7B9-BE1993169F5D}">
      <dgm:prSet/>
      <dgm:spPr/>
      <dgm:t>
        <a:bodyPr/>
        <a:lstStyle/>
        <a:p>
          <a:endParaRPr lang="nb-NO" sz="2000"/>
        </a:p>
      </dgm:t>
    </dgm:pt>
    <dgm:pt modelId="{B0138F0E-0841-6442-8358-A94AA055C5D3}" type="sibTrans" cxnId="{52E328C7-3220-384A-A7B9-BE1993169F5D}">
      <dgm:prSet/>
      <dgm:spPr/>
      <dgm:t>
        <a:bodyPr/>
        <a:lstStyle/>
        <a:p>
          <a:endParaRPr lang="nb-NO" sz="2000"/>
        </a:p>
      </dgm:t>
    </dgm:pt>
    <dgm:pt modelId="{91F799E7-FCF9-8346-AEC9-E038930B3ACC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Holde oversikt over klubbens dommere</a:t>
          </a:r>
        </a:p>
      </dgm:t>
    </dgm:pt>
    <dgm:pt modelId="{886B136A-6E17-9D47-B8FE-390C8808DCE2}" type="parTrans" cxnId="{BB9ADF38-0A79-B04E-8863-2CBB37609281}">
      <dgm:prSet/>
      <dgm:spPr/>
      <dgm:t>
        <a:bodyPr/>
        <a:lstStyle/>
        <a:p>
          <a:endParaRPr lang="nb-NO" sz="2000"/>
        </a:p>
      </dgm:t>
    </dgm:pt>
    <dgm:pt modelId="{07CA3086-16C0-3E4E-9C0F-084864B00033}" type="sibTrans" cxnId="{BB9ADF38-0A79-B04E-8863-2CBB37609281}">
      <dgm:prSet/>
      <dgm:spPr/>
      <dgm:t>
        <a:bodyPr/>
        <a:lstStyle/>
        <a:p>
          <a:endParaRPr lang="nb-NO" sz="2000"/>
        </a:p>
      </dgm:t>
    </dgm:pt>
    <dgm:pt modelId="{67AF2834-2F36-AB4B-A600-88D504E8F987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Klubbens kontaktperson </a:t>
          </a:r>
          <a:r>
            <a:rPr lang="nb-NO" sz="1200" dirty="0" err="1"/>
            <a:t>ift</a:t>
          </a:r>
          <a:r>
            <a:rPr lang="nb-NO" sz="1200" dirty="0"/>
            <a:t> treningstid (Sparebanken Møre Arena og Ratvika Stadion)</a:t>
          </a:r>
        </a:p>
      </dgm:t>
    </dgm:pt>
    <dgm:pt modelId="{B2676D73-D7A7-7E48-BC22-D1EC85A7C406}" type="parTrans" cxnId="{AAE80E4C-C47F-5244-BA60-6E7FFA43D7E3}">
      <dgm:prSet/>
      <dgm:spPr/>
      <dgm:t>
        <a:bodyPr/>
        <a:lstStyle/>
        <a:p>
          <a:endParaRPr lang="nb-NO" sz="2000"/>
        </a:p>
      </dgm:t>
    </dgm:pt>
    <dgm:pt modelId="{EFC41145-712B-0F4D-ACD7-22B876B3238C}" type="sibTrans" cxnId="{AAE80E4C-C47F-5244-BA60-6E7FFA43D7E3}">
      <dgm:prSet/>
      <dgm:spPr/>
      <dgm:t>
        <a:bodyPr/>
        <a:lstStyle/>
        <a:p>
          <a:endParaRPr lang="nb-NO" sz="2000"/>
        </a:p>
      </dgm:t>
    </dgm:pt>
    <dgm:pt modelId="{5302E8BD-5ECB-ED4E-B627-95940970EB76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Delta på samlinger for dommere og dommerkontakter</a:t>
          </a:r>
        </a:p>
      </dgm:t>
    </dgm:pt>
    <dgm:pt modelId="{802267C2-2821-0342-B90E-46F4AA9BA0A2}" type="parTrans" cxnId="{C54160C3-BB61-4447-BC6D-3DCA570E69BD}">
      <dgm:prSet/>
      <dgm:spPr/>
      <dgm:t>
        <a:bodyPr/>
        <a:lstStyle/>
        <a:p>
          <a:endParaRPr lang="nb-NO" sz="2000"/>
        </a:p>
      </dgm:t>
    </dgm:pt>
    <dgm:pt modelId="{9971CAE4-6825-AE4B-AD01-86B11FAC457E}" type="sibTrans" cxnId="{C54160C3-BB61-4447-BC6D-3DCA570E69BD}">
      <dgm:prSet/>
      <dgm:spPr/>
      <dgm:t>
        <a:bodyPr/>
        <a:lstStyle/>
        <a:p>
          <a:endParaRPr lang="nb-NO" sz="2000"/>
        </a:p>
      </dgm:t>
    </dgm:pt>
    <dgm:pt modelId="{0F98EE4B-3ADF-424E-8DDF-BE8F2E4DF969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Fordele kamper på egne dommere</a:t>
          </a:r>
        </a:p>
      </dgm:t>
    </dgm:pt>
    <dgm:pt modelId="{C0B0A7A0-975B-064C-BA74-CDFCF3E73BE9}" type="parTrans" cxnId="{23E603EF-C0E7-D446-924E-E604B73B6131}">
      <dgm:prSet/>
      <dgm:spPr/>
      <dgm:t>
        <a:bodyPr/>
        <a:lstStyle/>
        <a:p>
          <a:endParaRPr lang="nb-NO" sz="2000"/>
        </a:p>
      </dgm:t>
    </dgm:pt>
    <dgm:pt modelId="{26BF9CCD-178B-C043-AB7E-C52C8C3F9B12}" type="sibTrans" cxnId="{23E603EF-C0E7-D446-924E-E604B73B6131}">
      <dgm:prSet/>
      <dgm:spPr/>
      <dgm:t>
        <a:bodyPr/>
        <a:lstStyle/>
        <a:p>
          <a:endParaRPr lang="nb-NO" sz="2000"/>
        </a:p>
      </dgm:t>
    </dgm:pt>
    <dgm:pt modelId="{CA95F8A8-87A3-7B4B-9B1E-67A6EA5731F7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NB!! Trenger ikke ha dommerfaglig kompetanse selv</a:t>
          </a:r>
        </a:p>
      </dgm:t>
    </dgm:pt>
    <dgm:pt modelId="{14008C20-B31C-4A4F-8D75-82BE7CB88005}" type="parTrans" cxnId="{89CAE4B7-8355-BB42-998D-7712716582E2}">
      <dgm:prSet/>
      <dgm:spPr/>
      <dgm:t>
        <a:bodyPr/>
        <a:lstStyle/>
        <a:p>
          <a:endParaRPr lang="nb-NO" sz="2000"/>
        </a:p>
      </dgm:t>
    </dgm:pt>
    <dgm:pt modelId="{4AFD17FD-716A-4141-870C-1676CB682379}" type="sibTrans" cxnId="{89CAE4B7-8355-BB42-998D-7712716582E2}">
      <dgm:prSet/>
      <dgm:spPr/>
      <dgm:t>
        <a:bodyPr/>
        <a:lstStyle/>
        <a:p>
          <a:endParaRPr lang="nb-NO" sz="2000"/>
        </a:p>
      </dgm:t>
    </dgm:pt>
    <dgm:pt modelId="{5EFA025D-9DFC-134B-AB4E-298308F1705F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Ansvarlig for Kick </a:t>
          </a:r>
          <a:r>
            <a:rPr lang="nb-NO" sz="1200" dirty="0" err="1"/>
            <a:t>off</a:t>
          </a:r>
          <a:r>
            <a:rPr lang="nb-NO" sz="1200" dirty="0"/>
            <a:t> (vår)</a:t>
          </a:r>
        </a:p>
      </dgm:t>
    </dgm:pt>
    <dgm:pt modelId="{2F5B7B94-7470-6843-95A6-BB6B1D3194CF}" type="parTrans" cxnId="{FE2130B9-8A41-6F46-869E-9BCDF4586CDA}">
      <dgm:prSet/>
      <dgm:spPr/>
      <dgm:t>
        <a:bodyPr/>
        <a:lstStyle/>
        <a:p>
          <a:endParaRPr lang="nb-NO" sz="2000"/>
        </a:p>
      </dgm:t>
    </dgm:pt>
    <dgm:pt modelId="{2DC45A60-B4B9-8D45-854D-0FEE845564D1}" type="sibTrans" cxnId="{FE2130B9-8A41-6F46-869E-9BCDF4586CDA}">
      <dgm:prSet/>
      <dgm:spPr/>
      <dgm:t>
        <a:bodyPr/>
        <a:lstStyle/>
        <a:p>
          <a:endParaRPr lang="nb-NO" sz="2000"/>
        </a:p>
      </dgm:t>
    </dgm:pt>
    <dgm:pt modelId="{60D20872-DA5D-8B44-9332-CDF18D041A4D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Legge til rette for oppstart nye lag (kalle inn til oppstartsmøte, sørge for utstyr via DL)</a:t>
          </a:r>
        </a:p>
      </dgm:t>
    </dgm:pt>
    <dgm:pt modelId="{28CB0834-762B-4940-AE15-67C3D28A6A84}" type="parTrans" cxnId="{D83517B4-B6E1-CF48-BF1F-5CB664DC5AF3}">
      <dgm:prSet/>
      <dgm:spPr/>
      <dgm:t>
        <a:bodyPr/>
        <a:lstStyle/>
        <a:p>
          <a:endParaRPr lang="nb-NO" sz="2000"/>
        </a:p>
      </dgm:t>
    </dgm:pt>
    <dgm:pt modelId="{0EBEBC20-D33D-E247-8597-EACF9638AAC5}" type="sibTrans" cxnId="{D83517B4-B6E1-CF48-BF1F-5CB664DC5AF3}">
      <dgm:prSet/>
      <dgm:spPr/>
      <dgm:t>
        <a:bodyPr/>
        <a:lstStyle/>
        <a:p>
          <a:endParaRPr lang="nb-NO" sz="2000"/>
        </a:p>
      </dgm:t>
    </dgm:pt>
    <dgm:pt modelId="{32F1FC28-719D-FA41-BE05-F589048ECCFD}">
      <dgm:prSet custT="1"/>
      <dgm:spPr>
        <a:solidFill>
          <a:srgbClr val="FF0000"/>
        </a:solidFill>
      </dgm:spPr>
      <dgm:t>
        <a:bodyPr/>
        <a:lstStyle/>
        <a:p>
          <a:r>
            <a:rPr lang="nb-NO" sz="1600" dirty="0"/>
            <a:t>Andre oppgaver</a:t>
          </a:r>
        </a:p>
        <a:p>
          <a:r>
            <a:rPr lang="nb-NO" sz="1600" dirty="0"/>
            <a:t>Navn:</a:t>
          </a:r>
        </a:p>
      </dgm:t>
    </dgm:pt>
    <dgm:pt modelId="{F6B19795-185E-C84E-980E-0A0EA81F869C}" type="parTrans" cxnId="{23279E96-1193-284F-85F8-776476F66B6D}">
      <dgm:prSet/>
      <dgm:spPr/>
      <dgm:t>
        <a:bodyPr/>
        <a:lstStyle/>
        <a:p>
          <a:endParaRPr lang="nb-NO" sz="2000"/>
        </a:p>
      </dgm:t>
    </dgm:pt>
    <dgm:pt modelId="{D1EBF4F0-8141-EC44-B0DA-1EA6B33A1476}" type="sibTrans" cxnId="{23279E96-1193-284F-85F8-776476F66B6D}">
      <dgm:prSet/>
      <dgm:spPr/>
      <dgm:t>
        <a:bodyPr/>
        <a:lstStyle/>
        <a:p>
          <a:endParaRPr lang="nb-NO" sz="2000"/>
        </a:p>
      </dgm:t>
    </dgm:pt>
    <dgm:pt modelId="{CAFDD76C-B781-6E4D-9F82-6A063F4E5BA5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Fair play </a:t>
          </a:r>
          <a:r>
            <a:rPr lang="mr-IN" sz="1200" dirty="0"/>
            <a:t>–</a:t>
          </a:r>
          <a:r>
            <a:rPr lang="nb-NO" sz="1200" dirty="0"/>
            <a:t> foreldrevett </a:t>
          </a:r>
          <a:r>
            <a:rPr lang="nb-NO" sz="1200" dirty="0" err="1"/>
            <a:t>etc</a:t>
          </a:r>
          <a:endParaRPr lang="nb-NO" sz="1200" dirty="0"/>
        </a:p>
      </dgm:t>
    </dgm:pt>
    <dgm:pt modelId="{2AB52B3A-9C25-934A-921A-DF6705D7FF21}" type="parTrans" cxnId="{9210F36A-64C3-5442-9371-DE730CEFEC95}">
      <dgm:prSet/>
      <dgm:spPr/>
      <dgm:t>
        <a:bodyPr/>
        <a:lstStyle/>
        <a:p>
          <a:endParaRPr lang="nb-NO" sz="2000"/>
        </a:p>
      </dgm:t>
    </dgm:pt>
    <dgm:pt modelId="{385DFEE1-9ECF-CE4D-9FF4-3524982BBC7D}" type="sibTrans" cxnId="{9210F36A-64C3-5442-9371-DE730CEFEC95}">
      <dgm:prSet/>
      <dgm:spPr/>
      <dgm:t>
        <a:bodyPr/>
        <a:lstStyle/>
        <a:p>
          <a:endParaRPr lang="nb-NO" sz="2000"/>
        </a:p>
      </dgm:t>
    </dgm:pt>
    <dgm:pt modelId="{AB8A4627-D380-FC4E-9939-8883A9FAF19B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Bidra til å beholde spillere som ønsker å slutte i klubben (fortsette å spille, dommer,  trener)</a:t>
          </a:r>
        </a:p>
      </dgm:t>
    </dgm:pt>
    <dgm:pt modelId="{68AB2235-480A-6249-951D-F63D96E70030}" type="parTrans" cxnId="{37CA2812-DDD2-3448-98B2-A6B2B9E02B61}">
      <dgm:prSet/>
      <dgm:spPr/>
      <dgm:t>
        <a:bodyPr/>
        <a:lstStyle/>
        <a:p>
          <a:endParaRPr lang="nb-NO" sz="2000"/>
        </a:p>
      </dgm:t>
    </dgm:pt>
    <dgm:pt modelId="{02DEAB1C-9FB9-1141-9499-1EAD5A71762B}" type="sibTrans" cxnId="{37CA2812-DDD2-3448-98B2-A6B2B9E02B61}">
      <dgm:prSet/>
      <dgm:spPr/>
      <dgm:t>
        <a:bodyPr/>
        <a:lstStyle/>
        <a:p>
          <a:endParaRPr lang="nb-NO" sz="2000"/>
        </a:p>
      </dgm:t>
    </dgm:pt>
    <dgm:pt modelId="{A4C780A4-C56C-BF40-939A-2B8063551DD9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Systemansvarlig </a:t>
          </a:r>
          <a:r>
            <a:rPr lang="mr-IN" sz="1200" dirty="0"/>
            <a:t>–</a:t>
          </a:r>
          <a:r>
            <a:rPr lang="nb-NO" sz="1200" dirty="0"/>
            <a:t> fotball.no, FIKS (overganger, lisens)</a:t>
          </a:r>
        </a:p>
      </dgm:t>
    </dgm:pt>
    <dgm:pt modelId="{D907726D-0363-674C-968A-BC1BD75C6332}" type="parTrans" cxnId="{3CDDA7C2-5C52-A74B-B15D-9373E3615290}">
      <dgm:prSet/>
      <dgm:spPr/>
      <dgm:t>
        <a:bodyPr/>
        <a:lstStyle/>
        <a:p>
          <a:endParaRPr lang="nb-NO" sz="2000"/>
        </a:p>
      </dgm:t>
    </dgm:pt>
    <dgm:pt modelId="{79992D35-CAB5-DC44-8BB2-5AE078532510}" type="sibTrans" cxnId="{3CDDA7C2-5C52-A74B-B15D-9373E3615290}">
      <dgm:prSet/>
      <dgm:spPr/>
      <dgm:t>
        <a:bodyPr/>
        <a:lstStyle/>
        <a:p>
          <a:endParaRPr lang="nb-NO" sz="2000"/>
        </a:p>
      </dgm:t>
    </dgm:pt>
    <dgm:pt modelId="{04ABB312-CBC1-C342-A70D-C2363BF41FF2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Ansvar for påmelding lag i samarbeid med Sportslig Utvalg og FIKS ansvarlig</a:t>
          </a:r>
        </a:p>
      </dgm:t>
    </dgm:pt>
    <dgm:pt modelId="{0C4C0B9E-9115-EC4F-9A50-B710EC17E943}" type="parTrans" cxnId="{E18FFA92-20CD-8D47-9828-1BFEC6EFFCDA}">
      <dgm:prSet/>
      <dgm:spPr/>
      <dgm:t>
        <a:bodyPr/>
        <a:lstStyle/>
        <a:p>
          <a:endParaRPr lang="nb-NO" sz="2000"/>
        </a:p>
      </dgm:t>
    </dgm:pt>
    <dgm:pt modelId="{F9494561-586E-3B4B-BA9F-FA9FD6F94909}" type="sibTrans" cxnId="{E18FFA92-20CD-8D47-9828-1BFEC6EFFCDA}">
      <dgm:prSet/>
      <dgm:spPr/>
      <dgm:t>
        <a:bodyPr/>
        <a:lstStyle/>
        <a:p>
          <a:endParaRPr lang="nb-NO" sz="2000"/>
        </a:p>
      </dgm:t>
    </dgm:pt>
    <dgm:pt modelId="{AB421F1C-4531-A244-B8A0-AFD84652DA43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Draktlogistikk for fotball i samarbeid med daglig leder</a:t>
          </a:r>
        </a:p>
      </dgm:t>
    </dgm:pt>
    <dgm:pt modelId="{8A01EEC2-9337-664D-A78D-CDEDBF9FBF6C}" type="parTrans" cxnId="{D02CC90C-9F95-E744-8A2F-6D1D74B58D71}">
      <dgm:prSet/>
      <dgm:spPr/>
      <dgm:t>
        <a:bodyPr/>
        <a:lstStyle/>
        <a:p>
          <a:endParaRPr lang="nb-NO" sz="2000"/>
        </a:p>
      </dgm:t>
    </dgm:pt>
    <dgm:pt modelId="{453739CE-3A35-9A49-803A-9F88CB7B6C52}" type="sibTrans" cxnId="{D02CC90C-9F95-E744-8A2F-6D1D74B58D71}">
      <dgm:prSet/>
      <dgm:spPr/>
      <dgm:t>
        <a:bodyPr/>
        <a:lstStyle/>
        <a:p>
          <a:endParaRPr lang="nb-NO" sz="2000"/>
        </a:p>
      </dgm:t>
    </dgm:pt>
    <dgm:pt modelId="{39C85EE8-8EA6-E74A-8A72-431FD432F2B5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Koordinator for annet fellesutstyr i hallen</a:t>
          </a:r>
        </a:p>
      </dgm:t>
    </dgm:pt>
    <dgm:pt modelId="{037196A0-9180-2746-84EE-316FEC2073B6}" type="parTrans" cxnId="{B35E8376-0A7B-D240-A091-9966DF6B8985}">
      <dgm:prSet/>
      <dgm:spPr/>
      <dgm:t>
        <a:bodyPr/>
        <a:lstStyle/>
        <a:p>
          <a:endParaRPr lang="nb-NO" sz="2000"/>
        </a:p>
      </dgm:t>
    </dgm:pt>
    <dgm:pt modelId="{231A3A59-B65B-BC41-B130-7988193C2D9C}" type="sibTrans" cxnId="{B35E8376-0A7B-D240-A091-9966DF6B8985}">
      <dgm:prSet/>
      <dgm:spPr/>
      <dgm:t>
        <a:bodyPr/>
        <a:lstStyle/>
        <a:p>
          <a:endParaRPr lang="nb-NO" sz="2000"/>
        </a:p>
      </dgm:t>
    </dgm:pt>
    <dgm:pt modelId="{5E8C780B-23B0-3543-A2F7-3AF480033899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Sekretæroppgaver</a:t>
          </a:r>
        </a:p>
      </dgm:t>
    </dgm:pt>
    <dgm:pt modelId="{2E8F85D1-43E6-8F4A-B144-3582A640AFF9}" type="parTrans" cxnId="{77B915DC-CA19-4B4E-9DBF-82F524D91895}">
      <dgm:prSet/>
      <dgm:spPr/>
      <dgm:t>
        <a:bodyPr/>
        <a:lstStyle/>
        <a:p>
          <a:endParaRPr lang="nb-NO" sz="2000"/>
        </a:p>
      </dgm:t>
    </dgm:pt>
    <dgm:pt modelId="{D7011140-3A7A-174F-909E-E6FE99D80EEC}" type="sibTrans" cxnId="{77B915DC-CA19-4B4E-9DBF-82F524D91895}">
      <dgm:prSet/>
      <dgm:spPr/>
      <dgm:t>
        <a:bodyPr/>
        <a:lstStyle/>
        <a:p>
          <a:endParaRPr lang="nb-NO" sz="2000"/>
        </a:p>
      </dgm:t>
    </dgm:pt>
    <dgm:pt modelId="{C3578566-1F91-7641-A2DB-A6432B5F83F0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Følge opp betalinger treningsavgift/medlemsavgift</a:t>
          </a:r>
        </a:p>
      </dgm:t>
    </dgm:pt>
    <dgm:pt modelId="{25964E3A-8185-9347-956E-4122390AE50C}" type="parTrans" cxnId="{6D6DDB67-0530-A143-B4B0-A2E1D41C46BE}">
      <dgm:prSet/>
      <dgm:spPr/>
      <dgm:t>
        <a:bodyPr/>
        <a:lstStyle/>
        <a:p>
          <a:endParaRPr lang="nb-NO" sz="2000"/>
        </a:p>
      </dgm:t>
    </dgm:pt>
    <dgm:pt modelId="{4D9554D9-B52A-8B4C-91D0-5C076166CEF1}" type="sibTrans" cxnId="{6D6DDB67-0530-A143-B4B0-A2E1D41C46BE}">
      <dgm:prSet/>
      <dgm:spPr/>
      <dgm:t>
        <a:bodyPr/>
        <a:lstStyle/>
        <a:p>
          <a:endParaRPr lang="nb-NO" sz="2000"/>
        </a:p>
      </dgm:t>
    </dgm:pt>
    <dgm:pt modelId="{7F00CA5E-067C-CD4B-B5F7-67D5CCFF1691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Kontakt mot kioskansvarlig</a:t>
          </a:r>
        </a:p>
      </dgm:t>
    </dgm:pt>
    <dgm:pt modelId="{82DD932C-D781-8544-AF51-2560C138ED9F}" type="parTrans" cxnId="{6811BA5A-A75F-604E-9558-194DAF82BF22}">
      <dgm:prSet/>
      <dgm:spPr/>
      <dgm:t>
        <a:bodyPr/>
        <a:lstStyle/>
        <a:p>
          <a:endParaRPr lang="nb-NO" sz="2000"/>
        </a:p>
      </dgm:t>
    </dgm:pt>
    <dgm:pt modelId="{1F9358EE-B8A3-A94B-A939-947AB0BB4B74}" type="sibTrans" cxnId="{6811BA5A-A75F-604E-9558-194DAF82BF22}">
      <dgm:prSet/>
      <dgm:spPr/>
      <dgm:t>
        <a:bodyPr/>
        <a:lstStyle/>
        <a:p>
          <a:endParaRPr lang="nb-NO" sz="2000"/>
        </a:p>
      </dgm:t>
    </dgm:pt>
    <dgm:pt modelId="{86136EE8-4C47-2F4F-A059-9A75BC750904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Arrangement rutiner</a:t>
          </a:r>
        </a:p>
      </dgm:t>
    </dgm:pt>
    <dgm:pt modelId="{8A83B1E0-07EE-0841-9A95-669B22017494}" type="parTrans" cxnId="{8F6A7B5F-073B-594C-BC65-9B8AD7706AF0}">
      <dgm:prSet/>
      <dgm:spPr/>
      <dgm:t>
        <a:bodyPr/>
        <a:lstStyle/>
        <a:p>
          <a:endParaRPr lang="nb-NO" sz="2000"/>
        </a:p>
      </dgm:t>
    </dgm:pt>
    <dgm:pt modelId="{3F164173-094A-5947-9761-87669B3EFF8E}" type="sibTrans" cxnId="{8F6A7B5F-073B-594C-BC65-9B8AD7706AF0}">
      <dgm:prSet/>
      <dgm:spPr/>
      <dgm:t>
        <a:bodyPr/>
        <a:lstStyle/>
        <a:p>
          <a:endParaRPr lang="nb-NO" sz="2000"/>
        </a:p>
      </dgm:t>
    </dgm:pt>
    <dgm:pt modelId="{21CC2DA2-7AD7-8647-9597-D1881F4CFEA7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Styrets kontakt mot Sportslig utvalg</a:t>
          </a:r>
        </a:p>
      </dgm:t>
    </dgm:pt>
    <dgm:pt modelId="{C095A098-E9AE-F44B-AAF4-AD97062CEE8D}" type="parTrans" cxnId="{149B0883-B550-EF4D-BBED-A4FA8D5F1F71}">
      <dgm:prSet/>
      <dgm:spPr/>
      <dgm:t>
        <a:bodyPr/>
        <a:lstStyle/>
        <a:p>
          <a:endParaRPr lang="nb-NO" sz="2000"/>
        </a:p>
      </dgm:t>
    </dgm:pt>
    <dgm:pt modelId="{F0A460C4-6943-4F43-BA86-22F8DE57221A}" type="sibTrans" cxnId="{149B0883-B550-EF4D-BBED-A4FA8D5F1F71}">
      <dgm:prSet/>
      <dgm:spPr/>
      <dgm:t>
        <a:bodyPr/>
        <a:lstStyle/>
        <a:p>
          <a:endParaRPr lang="nb-NO" sz="2000"/>
        </a:p>
      </dgm:t>
    </dgm:pt>
    <dgm:pt modelId="{CD32600F-C59B-448B-A8C1-BB6FD89B7FE2}">
      <dgm:prSet phldrT="[Tekst]" custT="1"/>
      <dgm:spPr>
        <a:solidFill>
          <a:srgbClr val="FF0000"/>
        </a:solidFill>
      </dgm:spPr>
      <dgm:t>
        <a:bodyPr/>
        <a:lstStyle/>
        <a:p>
          <a:pPr algn="l"/>
          <a:r>
            <a:rPr lang="nb-NO" sz="1600" dirty="0"/>
            <a:t>Instruks for styret</a:t>
          </a:r>
        </a:p>
      </dgm:t>
    </dgm:pt>
    <dgm:pt modelId="{6CC70BAE-688D-491E-BB6A-517EC553DC0C}" type="parTrans" cxnId="{D818190B-6BAE-43EC-BCE0-46A9BF1323C3}">
      <dgm:prSet/>
      <dgm:spPr/>
      <dgm:t>
        <a:bodyPr/>
        <a:lstStyle/>
        <a:p>
          <a:endParaRPr lang="nb-NO" sz="2000"/>
        </a:p>
      </dgm:t>
    </dgm:pt>
    <dgm:pt modelId="{29CFEEF2-CBB7-4514-9559-81103709C415}" type="sibTrans" cxnId="{D818190B-6BAE-43EC-BCE0-46A9BF1323C3}">
      <dgm:prSet/>
      <dgm:spPr/>
      <dgm:t>
        <a:bodyPr/>
        <a:lstStyle/>
        <a:p>
          <a:endParaRPr lang="nb-NO" sz="2000"/>
        </a:p>
      </dgm:t>
    </dgm:pt>
    <dgm:pt modelId="{68001C24-0C78-43C0-8010-AC046B4EF96C}">
      <dgm:prSet phldrT="[Tekst]" custT="1"/>
      <dgm:spPr>
        <a:solidFill>
          <a:srgbClr val="FF0000"/>
        </a:solidFill>
      </dgm:spPr>
      <dgm:t>
        <a:bodyPr/>
        <a:lstStyle/>
        <a:p>
          <a:pPr algn="l"/>
          <a:r>
            <a:rPr lang="nb-NO" sz="1200" dirty="0"/>
            <a:t>Møtes minimum 6 ganger pr år</a:t>
          </a:r>
        </a:p>
      </dgm:t>
    </dgm:pt>
    <dgm:pt modelId="{5128DF67-5DE3-48E1-863A-65AD83B96D7F}" type="parTrans" cxnId="{F511594A-624F-4E3B-99AD-8547D997478F}">
      <dgm:prSet/>
      <dgm:spPr/>
      <dgm:t>
        <a:bodyPr/>
        <a:lstStyle/>
        <a:p>
          <a:endParaRPr lang="nb-NO" sz="2000"/>
        </a:p>
      </dgm:t>
    </dgm:pt>
    <dgm:pt modelId="{972729D1-CFA3-4FF2-84E7-67150A4110FD}" type="sibTrans" cxnId="{F511594A-624F-4E3B-99AD-8547D997478F}">
      <dgm:prSet/>
      <dgm:spPr/>
      <dgm:t>
        <a:bodyPr/>
        <a:lstStyle/>
        <a:p>
          <a:endParaRPr lang="nb-NO" sz="2000"/>
        </a:p>
      </dgm:t>
    </dgm:pt>
    <dgm:pt modelId="{796FE2FE-7927-4070-A3E7-8ABDCF31CF7F}">
      <dgm:prSet phldrT="[Tekst]" custT="1"/>
      <dgm:spPr>
        <a:solidFill>
          <a:srgbClr val="FF0000"/>
        </a:solidFill>
      </dgm:spPr>
      <dgm:t>
        <a:bodyPr/>
        <a:lstStyle/>
        <a:p>
          <a:pPr algn="l"/>
          <a:r>
            <a:rPr lang="nb-NO" sz="1200" dirty="0"/>
            <a:t>Velges på klubbens ordinære årsmøte. Maks 3-4 medlemmer skiftes ut hvert år</a:t>
          </a:r>
        </a:p>
      </dgm:t>
    </dgm:pt>
    <dgm:pt modelId="{1BAD7459-E1D0-4B5C-AA4A-D6A69AD0AB20}" type="parTrans" cxnId="{B13AD13E-F260-455E-A0C7-9776B7C69E31}">
      <dgm:prSet/>
      <dgm:spPr/>
      <dgm:t>
        <a:bodyPr/>
        <a:lstStyle/>
        <a:p>
          <a:endParaRPr lang="nb-NO" sz="2000"/>
        </a:p>
      </dgm:t>
    </dgm:pt>
    <dgm:pt modelId="{D5B434A0-4E26-4D7A-B0E0-D0D51D6438A0}" type="sibTrans" cxnId="{B13AD13E-F260-455E-A0C7-9776B7C69E31}">
      <dgm:prSet/>
      <dgm:spPr/>
      <dgm:t>
        <a:bodyPr/>
        <a:lstStyle/>
        <a:p>
          <a:endParaRPr lang="nb-NO" sz="2000"/>
        </a:p>
      </dgm:t>
    </dgm:pt>
    <dgm:pt modelId="{E4A27BF3-7B5A-4801-9B78-73F8326A83CD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Ansvar for refusjoner/betalinger</a:t>
          </a:r>
        </a:p>
      </dgm:t>
    </dgm:pt>
    <dgm:pt modelId="{7DE4720A-CA48-49ED-80B4-0C904E158B72}" type="parTrans" cxnId="{94784086-DDD5-4C65-B3AC-CC18E98E1759}">
      <dgm:prSet/>
      <dgm:spPr/>
      <dgm:t>
        <a:bodyPr/>
        <a:lstStyle/>
        <a:p>
          <a:endParaRPr lang="nb-NO" sz="2000"/>
        </a:p>
      </dgm:t>
    </dgm:pt>
    <dgm:pt modelId="{408DB0D4-2D93-4FB3-9579-053B276BEC69}" type="sibTrans" cxnId="{94784086-DDD5-4C65-B3AC-CC18E98E1759}">
      <dgm:prSet/>
      <dgm:spPr/>
      <dgm:t>
        <a:bodyPr/>
        <a:lstStyle/>
        <a:p>
          <a:endParaRPr lang="nb-NO" sz="2000"/>
        </a:p>
      </dgm:t>
    </dgm:pt>
    <dgm:pt modelId="{EB15FAB0-6EDB-E042-8E24-FC4E9C9B872C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Trenerrekruttering</a:t>
          </a:r>
        </a:p>
      </dgm:t>
    </dgm:pt>
    <dgm:pt modelId="{7715090F-299D-F240-BEA6-5541BC0B7E39}" type="parTrans" cxnId="{0614C361-C571-1245-B4A5-B6228AEC64C8}">
      <dgm:prSet/>
      <dgm:spPr/>
      <dgm:t>
        <a:bodyPr/>
        <a:lstStyle/>
        <a:p>
          <a:endParaRPr lang="nb-NO"/>
        </a:p>
      </dgm:t>
    </dgm:pt>
    <dgm:pt modelId="{42750E01-EDBC-174D-A3EB-D1514B9548AF}" type="sibTrans" cxnId="{0614C361-C571-1245-B4A5-B6228AEC64C8}">
      <dgm:prSet/>
      <dgm:spPr/>
      <dgm:t>
        <a:bodyPr/>
        <a:lstStyle/>
        <a:p>
          <a:endParaRPr lang="nb-NO"/>
        </a:p>
      </dgm:t>
    </dgm:pt>
    <dgm:pt modelId="{708486A7-2483-C447-8F7D-321B7D1F21D6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Media - Sosiale medier </a:t>
          </a:r>
          <a:r>
            <a:rPr lang="mr-IN" sz="1200" dirty="0"/>
            <a:t>–</a:t>
          </a:r>
          <a:r>
            <a:rPr lang="nb-NO" sz="1200" dirty="0"/>
            <a:t> lage saker</a:t>
          </a:r>
        </a:p>
      </dgm:t>
    </dgm:pt>
    <dgm:pt modelId="{0769DBDC-5253-FA49-98F5-500F81691A9B}" type="parTrans" cxnId="{7C22235B-B035-5E4A-8797-298EDC8CD6E2}">
      <dgm:prSet/>
      <dgm:spPr/>
      <dgm:t>
        <a:bodyPr/>
        <a:lstStyle/>
        <a:p>
          <a:endParaRPr lang="nb-NO"/>
        </a:p>
      </dgm:t>
    </dgm:pt>
    <dgm:pt modelId="{A6434F55-8C92-A445-A664-45A55C104E47}" type="sibTrans" cxnId="{7C22235B-B035-5E4A-8797-298EDC8CD6E2}">
      <dgm:prSet/>
      <dgm:spPr/>
      <dgm:t>
        <a:bodyPr/>
        <a:lstStyle/>
        <a:p>
          <a:endParaRPr lang="nb-NO"/>
        </a:p>
      </dgm:t>
    </dgm:pt>
    <dgm:pt modelId="{DE019F35-8F06-AE4A-A074-4B7CA3B8F8B3}">
      <dgm:prSet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Føle opp dommere </a:t>
          </a:r>
          <a:r>
            <a:rPr lang="nb-NO" sz="1200" dirty="0" err="1"/>
            <a:t>ift</a:t>
          </a:r>
          <a:r>
            <a:rPr lang="nb-NO" sz="1200" dirty="0"/>
            <a:t> kursing, drakter</a:t>
          </a:r>
        </a:p>
      </dgm:t>
    </dgm:pt>
    <dgm:pt modelId="{C3E455E7-0575-1144-ADFF-3133EEB455DD}" type="parTrans" cxnId="{AA031B2B-E5CE-8940-9D55-F5101D3B99E8}">
      <dgm:prSet/>
      <dgm:spPr/>
      <dgm:t>
        <a:bodyPr/>
        <a:lstStyle/>
        <a:p>
          <a:endParaRPr lang="nb-NO"/>
        </a:p>
      </dgm:t>
    </dgm:pt>
    <dgm:pt modelId="{E0159DF2-B35A-5841-8548-78250904B1BF}" type="sibTrans" cxnId="{AA031B2B-E5CE-8940-9D55-F5101D3B99E8}">
      <dgm:prSet/>
      <dgm:spPr/>
      <dgm:t>
        <a:bodyPr/>
        <a:lstStyle/>
        <a:p>
          <a:endParaRPr lang="nb-NO"/>
        </a:p>
      </dgm:t>
    </dgm:pt>
    <dgm:pt modelId="{36A8CBB1-8DF5-CB4A-AF9E-30372CE7942E}">
      <dgm:prSet phldrT="[Tekst]" custT="1"/>
      <dgm:spPr>
        <a:solidFill>
          <a:srgbClr val="FF0000"/>
        </a:solidFill>
      </dgm:spPr>
      <dgm:t>
        <a:bodyPr/>
        <a:lstStyle/>
        <a:p>
          <a:pPr algn="l"/>
          <a:r>
            <a:rPr lang="nb-NO" sz="1200" dirty="0"/>
            <a:t>Ta beslutninger som angår hvordan fotballen i Aksla skal drives</a:t>
          </a:r>
        </a:p>
      </dgm:t>
    </dgm:pt>
    <dgm:pt modelId="{114334FA-4DAF-894A-871B-51F72A248823}" type="parTrans" cxnId="{64C5BDDD-61B3-C941-B3FA-96C6FD04EF2E}">
      <dgm:prSet/>
      <dgm:spPr/>
      <dgm:t>
        <a:bodyPr/>
        <a:lstStyle/>
        <a:p>
          <a:endParaRPr lang="nb-NO"/>
        </a:p>
      </dgm:t>
    </dgm:pt>
    <dgm:pt modelId="{E407CFB6-FFBE-AE43-A38C-DCBBDFAA89E1}" type="sibTrans" cxnId="{64C5BDDD-61B3-C941-B3FA-96C6FD04EF2E}">
      <dgm:prSet/>
      <dgm:spPr/>
      <dgm:t>
        <a:bodyPr/>
        <a:lstStyle/>
        <a:p>
          <a:endParaRPr lang="nb-NO"/>
        </a:p>
      </dgm:t>
    </dgm:pt>
    <dgm:pt modelId="{B0463AFB-0D73-5E4E-BC3F-65301AA35E86}">
      <dgm:prSet phldrT="[Tekst]" custT="1"/>
      <dgm:spPr>
        <a:solidFill>
          <a:srgbClr val="FF0000"/>
        </a:solidFill>
      </dgm:spPr>
      <dgm:t>
        <a:bodyPr/>
        <a:lstStyle/>
        <a:p>
          <a:pPr algn="l"/>
          <a:endParaRPr lang="nb-NO" sz="1200" dirty="0"/>
        </a:p>
      </dgm:t>
    </dgm:pt>
    <dgm:pt modelId="{AFD34A2F-9DC5-5D42-9168-7319B84FD68F}" type="parTrans" cxnId="{7239072F-B98C-164E-A436-D85620A5C964}">
      <dgm:prSet/>
      <dgm:spPr/>
      <dgm:t>
        <a:bodyPr/>
        <a:lstStyle/>
        <a:p>
          <a:endParaRPr lang="nb-NO"/>
        </a:p>
      </dgm:t>
    </dgm:pt>
    <dgm:pt modelId="{EC2E3E4D-31E1-CB4D-8B87-A548E02B39D6}" type="sibTrans" cxnId="{7239072F-B98C-164E-A436-D85620A5C964}">
      <dgm:prSet/>
      <dgm:spPr/>
      <dgm:t>
        <a:bodyPr/>
        <a:lstStyle/>
        <a:p>
          <a:endParaRPr lang="nb-NO"/>
        </a:p>
      </dgm:t>
    </dgm:pt>
    <dgm:pt modelId="{FFB8C726-7904-3F48-876B-C2CEF8208843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Styrets kontakt med håndballgruppa</a:t>
          </a:r>
        </a:p>
      </dgm:t>
    </dgm:pt>
    <dgm:pt modelId="{C20342A8-E7C7-E94E-B537-A41BD27E1A27}" type="parTrans" cxnId="{4619F6EE-1885-094D-B34E-65692BA417B9}">
      <dgm:prSet/>
      <dgm:spPr/>
      <dgm:t>
        <a:bodyPr/>
        <a:lstStyle/>
        <a:p>
          <a:endParaRPr lang="nb-NO"/>
        </a:p>
      </dgm:t>
    </dgm:pt>
    <dgm:pt modelId="{FD1F2C77-15AD-DC46-93C7-6A7CD8633FE3}" type="sibTrans" cxnId="{4619F6EE-1885-094D-B34E-65692BA417B9}">
      <dgm:prSet/>
      <dgm:spPr/>
      <dgm:t>
        <a:bodyPr/>
        <a:lstStyle/>
        <a:p>
          <a:endParaRPr lang="nb-NO"/>
        </a:p>
      </dgm:t>
    </dgm:pt>
    <dgm:pt modelId="{60F9D810-27F2-2044-A2B2-60C315B33D64}">
      <dgm:prSet phldrT="[Tekst]" custT="1"/>
      <dgm:spPr>
        <a:solidFill>
          <a:srgbClr val="FF0000"/>
        </a:solidFill>
      </dgm:spPr>
      <dgm:t>
        <a:bodyPr/>
        <a:lstStyle/>
        <a:p>
          <a:pPr algn="l"/>
          <a:r>
            <a:rPr lang="nb-NO" sz="1200" dirty="0"/>
            <a:t>Oppgaver som beskrevet under hver rolle. Styret kan selv omfordele oppgavene på medlemmene </a:t>
          </a:r>
        </a:p>
      </dgm:t>
    </dgm:pt>
    <dgm:pt modelId="{D757F895-F6A6-9945-88AA-25639F0642A2}" type="parTrans" cxnId="{9F46DCD1-6678-B245-8DFF-122448647D1B}">
      <dgm:prSet/>
      <dgm:spPr/>
      <dgm:t>
        <a:bodyPr/>
        <a:lstStyle/>
        <a:p>
          <a:endParaRPr lang="nb-NO"/>
        </a:p>
      </dgm:t>
    </dgm:pt>
    <dgm:pt modelId="{575244E0-B629-F644-9D98-0E691D9A4FDF}" type="sibTrans" cxnId="{9F46DCD1-6678-B245-8DFF-122448647D1B}">
      <dgm:prSet/>
      <dgm:spPr/>
      <dgm:t>
        <a:bodyPr/>
        <a:lstStyle/>
        <a:p>
          <a:endParaRPr lang="nb-NO"/>
        </a:p>
      </dgm:t>
    </dgm:pt>
    <dgm:pt modelId="{0464EE5E-1474-0E4A-B3EF-9B6BA88AD2CE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Klubbutvikling</a:t>
          </a:r>
        </a:p>
      </dgm:t>
    </dgm:pt>
    <dgm:pt modelId="{D52E8625-A52C-4C4F-920D-60FC4931CEF7}" type="parTrans" cxnId="{8C19C450-9A5B-A24E-B2BB-2299A93E57AC}">
      <dgm:prSet/>
      <dgm:spPr/>
      <dgm:t>
        <a:bodyPr/>
        <a:lstStyle/>
        <a:p>
          <a:endParaRPr lang="nb-NO"/>
        </a:p>
      </dgm:t>
    </dgm:pt>
    <dgm:pt modelId="{770059D3-7E4B-F346-A572-31DF56F5AE96}" type="sibTrans" cxnId="{8C19C450-9A5B-A24E-B2BB-2299A93E57AC}">
      <dgm:prSet/>
      <dgm:spPr/>
      <dgm:t>
        <a:bodyPr/>
        <a:lstStyle/>
        <a:p>
          <a:endParaRPr lang="nb-NO"/>
        </a:p>
      </dgm:t>
    </dgm:pt>
    <dgm:pt modelId="{F801D23D-052A-4E42-853A-2407D78D3734}">
      <dgm:prSet phldrT="[Tekst]" custT="1"/>
      <dgm:spPr>
        <a:solidFill>
          <a:srgbClr val="FF0000"/>
        </a:solidFill>
      </dgm:spPr>
      <dgm:t>
        <a:bodyPr/>
        <a:lstStyle/>
        <a:p>
          <a:pPr algn="l"/>
          <a:r>
            <a:rPr lang="nb-NO" sz="1200" dirty="0"/>
            <a:t>Medlemmene i styret bør være representert fra flere lag og aldersgrupper</a:t>
          </a:r>
        </a:p>
      </dgm:t>
    </dgm:pt>
    <dgm:pt modelId="{5860C2B0-F368-CD43-892E-63A0B1F58D62}" type="parTrans" cxnId="{37295B91-7794-BB4E-8FE4-7D2CDC8821B7}">
      <dgm:prSet/>
      <dgm:spPr/>
      <dgm:t>
        <a:bodyPr/>
        <a:lstStyle/>
        <a:p>
          <a:endParaRPr lang="nb-NO"/>
        </a:p>
      </dgm:t>
    </dgm:pt>
    <dgm:pt modelId="{18D13F85-5A95-134A-9106-100E0855A553}" type="sibTrans" cxnId="{37295B91-7794-BB4E-8FE4-7D2CDC8821B7}">
      <dgm:prSet/>
      <dgm:spPr/>
      <dgm:t>
        <a:bodyPr/>
        <a:lstStyle/>
        <a:p>
          <a:endParaRPr lang="nb-NO"/>
        </a:p>
      </dgm:t>
    </dgm:pt>
    <dgm:pt modelId="{794CE12F-8201-9346-9112-70F7DC423C1B}">
      <dgm:prSet phldrT="[Tekst]" custT="1"/>
      <dgm:spPr>
        <a:solidFill>
          <a:srgbClr val="FF0000"/>
        </a:solidFill>
      </dgm:spPr>
      <dgm:t>
        <a:bodyPr/>
        <a:lstStyle/>
        <a:p>
          <a:pPr algn="l"/>
          <a:r>
            <a:rPr lang="nb-NO" sz="1200" dirty="0"/>
            <a:t>Behandle fotballrelaterte saker fra klubben</a:t>
          </a:r>
        </a:p>
      </dgm:t>
    </dgm:pt>
    <dgm:pt modelId="{F0A213AD-DFE2-324F-8100-0A91A490801F}" type="parTrans" cxnId="{793063C6-6CAA-6B42-B477-9DA5E37509E0}">
      <dgm:prSet/>
      <dgm:spPr/>
      <dgm:t>
        <a:bodyPr/>
        <a:lstStyle/>
        <a:p>
          <a:endParaRPr lang="nb-NO"/>
        </a:p>
      </dgm:t>
    </dgm:pt>
    <dgm:pt modelId="{3FECF16B-73E6-9E44-9EA5-BAE6CBD218E8}" type="sibTrans" cxnId="{793063C6-6CAA-6B42-B477-9DA5E37509E0}">
      <dgm:prSet/>
      <dgm:spPr/>
      <dgm:t>
        <a:bodyPr/>
        <a:lstStyle/>
        <a:p>
          <a:endParaRPr lang="nb-NO"/>
        </a:p>
      </dgm:t>
    </dgm:pt>
    <dgm:pt modelId="{E41F68A4-242A-48F1-A4F4-73E4AACCF77C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Leder og tilrettelegger for fremtidige cup arrangement</a:t>
          </a:r>
        </a:p>
      </dgm:t>
    </dgm:pt>
    <dgm:pt modelId="{9D2C439C-D045-47E4-A8CB-F21098E0FB91}" type="parTrans" cxnId="{C48131FE-1104-4413-AF36-E17F9CE142E1}">
      <dgm:prSet/>
      <dgm:spPr/>
      <dgm:t>
        <a:bodyPr/>
        <a:lstStyle/>
        <a:p>
          <a:endParaRPr lang="nb-NO"/>
        </a:p>
      </dgm:t>
    </dgm:pt>
    <dgm:pt modelId="{7BEE0578-C255-4C51-9140-2023709DB8B6}" type="sibTrans" cxnId="{C48131FE-1104-4413-AF36-E17F9CE142E1}">
      <dgm:prSet/>
      <dgm:spPr/>
      <dgm:t>
        <a:bodyPr/>
        <a:lstStyle/>
        <a:p>
          <a:endParaRPr lang="nb-NO"/>
        </a:p>
      </dgm:t>
    </dgm:pt>
    <dgm:pt modelId="{8BCDD022-97A2-41C6-91F8-AF8321D4588A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/>
            <a:t>Tine Fotballskole</a:t>
          </a:r>
        </a:p>
      </dgm:t>
    </dgm:pt>
    <dgm:pt modelId="{9EF9801D-6850-4542-9713-C6FF904E671A}" type="parTrans" cxnId="{BC986CB8-6F8F-47D4-8CAC-182684F43998}">
      <dgm:prSet/>
      <dgm:spPr/>
      <dgm:t>
        <a:bodyPr/>
        <a:lstStyle/>
        <a:p>
          <a:endParaRPr lang="nb-NO"/>
        </a:p>
      </dgm:t>
    </dgm:pt>
    <dgm:pt modelId="{E471FD1C-455E-49F6-B954-00435335349F}" type="sibTrans" cxnId="{BC986CB8-6F8F-47D4-8CAC-182684F43998}">
      <dgm:prSet/>
      <dgm:spPr/>
      <dgm:t>
        <a:bodyPr/>
        <a:lstStyle/>
        <a:p>
          <a:endParaRPr lang="nb-NO"/>
        </a:p>
      </dgm:t>
    </dgm:pt>
    <dgm:pt modelId="{6A5725E1-6A60-4A9B-96D6-F745D91483D3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200" dirty="0" err="1"/>
            <a:t>Mailboks</a:t>
          </a:r>
          <a:r>
            <a:rPr lang="nb-NO" sz="1200" dirty="0"/>
            <a:t> fotball@akslail.no</a:t>
          </a:r>
        </a:p>
      </dgm:t>
    </dgm:pt>
    <dgm:pt modelId="{AD361C36-1F53-4572-B478-CBE88E8B8D2D}" type="parTrans" cxnId="{6CC1E8E1-3CE6-4FC5-B03A-070A59A3E700}">
      <dgm:prSet/>
      <dgm:spPr/>
      <dgm:t>
        <a:bodyPr/>
        <a:lstStyle/>
        <a:p>
          <a:endParaRPr lang="nb-NO"/>
        </a:p>
      </dgm:t>
    </dgm:pt>
    <dgm:pt modelId="{C024A23C-442B-401A-9842-2A5A33F46863}" type="sibTrans" cxnId="{6CC1E8E1-3CE6-4FC5-B03A-070A59A3E700}">
      <dgm:prSet/>
      <dgm:spPr/>
      <dgm:t>
        <a:bodyPr/>
        <a:lstStyle/>
        <a:p>
          <a:endParaRPr lang="nb-NO"/>
        </a:p>
      </dgm:t>
    </dgm:pt>
    <dgm:pt modelId="{B78AA0A3-5DB4-0F4C-8627-8AFD21A39B03}" type="pres">
      <dgm:prSet presAssocID="{0CD8BFDA-8DE8-124E-AAD7-C3C908639966}" presName="diagram" presStyleCnt="0">
        <dgm:presLayoutVars>
          <dgm:dir/>
          <dgm:resizeHandles val="exact"/>
        </dgm:presLayoutVars>
      </dgm:prSet>
      <dgm:spPr/>
    </dgm:pt>
    <dgm:pt modelId="{3DADFDE4-3196-504D-B95F-CD49978300E1}" type="pres">
      <dgm:prSet presAssocID="{C4A998E8-4F8E-124A-9307-AA83E3F4AC4E}" presName="node" presStyleLbl="node1" presStyleIdx="0" presStyleCnt="8" custScaleX="1247257" custScaleY="2000000" custLinFactX="600000" custLinFactNeighborX="659337" custLinFactNeighborY="-72654">
        <dgm:presLayoutVars>
          <dgm:bulletEnabled val="1"/>
        </dgm:presLayoutVars>
      </dgm:prSet>
      <dgm:spPr/>
    </dgm:pt>
    <dgm:pt modelId="{017BEA68-F2E0-4D4B-8F57-593CEFF2F608}" type="pres">
      <dgm:prSet presAssocID="{8EB98293-DB17-F442-9A40-07C45C73A9F8}" presName="sibTrans" presStyleCnt="0"/>
      <dgm:spPr/>
    </dgm:pt>
    <dgm:pt modelId="{6EB3E2EA-F56C-F748-817D-D319927A7778}" type="pres">
      <dgm:prSet presAssocID="{6D382E96-BE6B-CC42-B86F-D64F37DF30CD}" presName="node" presStyleLbl="node1" presStyleIdx="1" presStyleCnt="8" custScaleX="1247257" custScaleY="2000000" custLinFactX="600000" custLinFactNeighborX="659337" custLinFactNeighborY="-72654">
        <dgm:presLayoutVars>
          <dgm:bulletEnabled val="1"/>
        </dgm:presLayoutVars>
      </dgm:prSet>
      <dgm:spPr/>
    </dgm:pt>
    <dgm:pt modelId="{798A0C87-D4E3-EF4F-A10E-BFD3A8FFD4E6}" type="pres">
      <dgm:prSet presAssocID="{8D6DEB1F-CDEE-CA4E-B2B9-CEDFED92FCB6}" presName="sibTrans" presStyleCnt="0"/>
      <dgm:spPr/>
    </dgm:pt>
    <dgm:pt modelId="{46FDF310-6C34-D84A-A733-7567AC45A319}" type="pres">
      <dgm:prSet presAssocID="{7B657472-14B1-E942-9620-BC3A0AF44BF0}" presName="node" presStyleLbl="node1" presStyleIdx="2" presStyleCnt="8" custScaleX="1247257" custScaleY="2000000" custLinFactX="600000" custLinFactNeighborX="659337" custLinFactNeighborY="-72654">
        <dgm:presLayoutVars>
          <dgm:bulletEnabled val="1"/>
        </dgm:presLayoutVars>
      </dgm:prSet>
      <dgm:spPr/>
    </dgm:pt>
    <dgm:pt modelId="{9E685382-9C7E-3C41-860F-30735AD095F9}" type="pres">
      <dgm:prSet presAssocID="{43448C1C-CE7B-634F-95D7-21CDB603AA0D}" presName="sibTrans" presStyleCnt="0"/>
      <dgm:spPr/>
    </dgm:pt>
    <dgm:pt modelId="{31445DD9-BC89-BB42-B0B2-0761EE99D019}" type="pres">
      <dgm:prSet presAssocID="{DBDFAD6A-D67B-804D-AADD-A1D24FC66930}" presName="node" presStyleLbl="node1" presStyleIdx="3" presStyleCnt="8" custScaleX="1247257" custScaleY="2000000" custLinFactX="-1876264" custLinFactY="1000000" custLinFactNeighborX="-1900000" custLinFactNeighborY="1009821">
        <dgm:presLayoutVars>
          <dgm:bulletEnabled val="1"/>
        </dgm:presLayoutVars>
      </dgm:prSet>
      <dgm:spPr/>
    </dgm:pt>
    <dgm:pt modelId="{100E3EBC-4E60-7843-B3CF-4E6AD5C9D2F8}" type="pres">
      <dgm:prSet presAssocID="{9E1AA4CB-3F7D-D545-B744-57D6116D7CAC}" presName="sibTrans" presStyleCnt="0"/>
      <dgm:spPr/>
    </dgm:pt>
    <dgm:pt modelId="{784BB9E7-2B8F-674C-8EA0-244A7AAFACA0}" type="pres">
      <dgm:prSet presAssocID="{BE264237-9335-9A41-9AC2-8BED500EF464}" presName="node" presStyleLbl="node1" presStyleIdx="4" presStyleCnt="8" custScaleX="1247257" custScaleY="2000000" custLinFactX="600000" custLinFactNeighborX="659849" custLinFactNeighborY="-6845">
        <dgm:presLayoutVars>
          <dgm:bulletEnabled val="1"/>
        </dgm:presLayoutVars>
      </dgm:prSet>
      <dgm:spPr/>
    </dgm:pt>
    <dgm:pt modelId="{9FB53755-6551-3544-A9DA-0A994B42ABA0}" type="pres">
      <dgm:prSet presAssocID="{2FAEBCD9-8E11-4E44-AB84-30E671CEB4AF}" presName="sibTrans" presStyleCnt="0"/>
      <dgm:spPr/>
    </dgm:pt>
    <dgm:pt modelId="{66ED730A-8A7D-9840-8F58-61FDF15360F9}" type="pres">
      <dgm:prSet presAssocID="{C6D67DF0-8243-E243-877E-AB15E31A7BDB}" presName="node" presStyleLbl="node1" presStyleIdx="5" presStyleCnt="8" custScaleX="1247257" custScaleY="2000000" custLinFactX="600000" custLinFactNeighborX="659849" custLinFactNeighborY="-6845">
        <dgm:presLayoutVars>
          <dgm:bulletEnabled val="1"/>
        </dgm:presLayoutVars>
      </dgm:prSet>
      <dgm:spPr/>
    </dgm:pt>
    <dgm:pt modelId="{333434A0-430B-9049-93AD-CF46C58D90EA}" type="pres">
      <dgm:prSet presAssocID="{0596A213-BCC1-1A43-BB34-58F146044DB2}" presName="sibTrans" presStyleCnt="0"/>
      <dgm:spPr/>
    </dgm:pt>
    <dgm:pt modelId="{80953788-E7E8-1044-BB46-B66C8850C4CD}" type="pres">
      <dgm:prSet presAssocID="{32F1FC28-719D-FA41-BE05-F589048ECCFD}" presName="node" presStyleLbl="node1" presStyleIdx="6" presStyleCnt="8" custScaleX="1247257" custScaleY="2000000" custLinFactX="600000" custLinFactNeighborX="659849" custLinFactNeighborY="-6845">
        <dgm:presLayoutVars>
          <dgm:bulletEnabled val="1"/>
        </dgm:presLayoutVars>
      </dgm:prSet>
      <dgm:spPr/>
    </dgm:pt>
    <dgm:pt modelId="{132BEA4D-1DFE-4452-AC36-5EB2B2BFD3C7}" type="pres">
      <dgm:prSet presAssocID="{D1EBF4F0-8141-EC44-B0DA-1EA6B33A1476}" presName="sibTrans" presStyleCnt="0"/>
      <dgm:spPr/>
    </dgm:pt>
    <dgm:pt modelId="{EDCBF6F8-1A9C-42F3-A27C-4560F5AE20BF}" type="pres">
      <dgm:prSet presAssocID="{CD32600F-C59B-448B-A8C1-BB6FD89B7FE2}" presName="node" presStyleLbl="node1" presStyleIdx="7" presStyleCnt="8" custScaleX="1247257" custScaleY="2000000" custLinFactX="-1871124" custLinFactY="-1000000" custLinFactNeighborX="-1900000" custLinFactNeighborY="-1019381">
        <dgm:presLayoutVars>
          <dgm:bulletEnabled val="1"/>
        </dgm:presLayoutVars>
      </dgm:prSet>
      <dgm:spPr/>
    </dgm:pt>
  </dgm:ptLst>
  <dgm:cxnLst>
    <dgm:cxn modelId="{76C1D100-A701-194B-AFC8-15E867A98208}" type="presOf" srcId="{FFDC2886-2B50-9D40-B1B1-D0DBDF879188}" destId="{3DADFDE4-3196-504D-B95F-CD49978300E1}" srcOrd="0" destOrd="1" presId="urn:microsoft.com/office/officeart/2005/8/layout/default"/>
    <dgm:cxn modelId="{C0866F04-D240-FD4B-A09D-0EC04267C680}" srcId="{0CD8BFDA-8DE8-124E-AAD7-C3C908639966}" destId="{7B657472-14B1-E942-9620-BC3A0AF44BF0}" srcOrd="2" destOrd="0" parTransId="{407EE407-8A24-8046-B4F1-9F8B50544D12}" sibTransId="{43448C1C-CE7B-634F-95D7-21CDB603AA0D}"/>
    <dgm:cxn modelId="{69426A07-5E0F-3D4F-B065-A0DEE975C377}" type="presOf" srcId="{DF9B8D33-A7A9-CC4F-9EF0-FCB054D0602E}" destId="{6EB3E2EA-F56C-F748-817D-D319927A7778}" srcOrd="0" destOrd="1" presId="urn:microsoft.com/office/officeart/2005/8/layout/default"/>
    <dgm:cxn modelId="{D818190B-6BAE-43EC-BCE0-46A9BF1323C3}" srcId="{0CD8BFDA-8DE8-124E-AAD7-C3C908639966}" destId="{CD32600F-C59B-448B-A8C1-BB6FD89B7FE2}" srcOrd="7" destOrd="0" parTransId="{6CC70BAE-688D-491E-BB6A-517EC553DC0C}" sibTransId="{29CFEEF2-CBB7-4514-9559-81103709C415}"/>
    <dgm:cxn modelId="{D02CC90C-9F95-E744-8A2F-6D1D74B58D71}" srcId="{C6D67DF0-8243-E243-877E-AB15E31A7BDB}" destId="{AB421F1C-4531-A244-B8A0-AFD84652DA43}" srcOrd="2" destOrd="0" parTransId="{8A01EEC2-9337-664D-A78D-CDEDBF9FBF6C}" sibTransId="{453739CE-3A35-9A49-803A-9F88CB7B6C52}"/>
    <dgm:cxn modelId="{C926610E-A1C5-1048-B8A2-D05EB0DD8188}" type="presOf" srcId="{21CC2DA2-7AD7-8647-9597-D1881F4CFEA7}" destId="{31445DD9-BC89-BB42-B0B2-0761EE99D019}" srcOrd="0" destOrd="4" presId="urn:microsoft.com/office/officeart/2005/8/layout/default"/>
    <dgm:cxn modelId="{37CA2812-DDD2-3448-98B2-A6B2B9E02B61}" srcId="{C6D67DF0-8243-E243-877E-AB15E31A7BDB}" destId="{AB8A4627-D380-FC4E-9939-8883A9FAF19B}" srcOrd="1" destOrd="0" parTransId="{68AB2235-480A-6249-951D-F63D96E70030}" sibTransId="{02DEAB1C-9FB9-1141-9499-1EAD5A71762B}"/>
    <dgm:cxn modelId="{79632B12-333F-4189-BFB0-DC6B6502ADCF}" type="presOf" srcId="{68001C24-0C78-43C0-8010-AC046B4EF96C}" destId="{EDCBF6F8-1A9C-42F3-A27C-4560F5AE20BF}" srcOrd="0" destOrd="1" presId="urn:microsoft.com/office/officeart/2005/8/layout/default"/>
    <dgm:cxn modelId="{7D2D6C13-A750-8341-942F-03ED5E9788EF}" type="presOf" srcId="{F534463B-5FC6-D047-879E-57A1FBEE10EB}" destId="{784BB9E7-2B8F-674C-8EA0-244A7AAFACA0}" srcOrd="0" destOrd="1" presId="urn:microsoft.com/office/officeart/2005/8/layout/default"/>
    <dgm:cxn modelId="{1A2CAB13-09F2-FA4A-894A-12419FFD7B81}" type="presOf" srcId="{5EFA025D-9DFC-134B-AB4E-298308F1705F}" destId="{6EB3E2EA-F56C-F748-817D-D319927A7778}" srcOrd="0" destOrd="2" presId="urn:microsoft.com/office/officeart/2005/8/layout/default"/>
    <dgm:cxn modelId="{622D5217-93B6-084C-868D-F270782CC637}" type="presOf" srcId="{EB15FAB0-6EDB-E042-8E24-FC4E9C9B872C}" destId="{80953788-E7E8-1044-BB46-B66C8850C4CD}" srcOrd="0" destOrd="3" presId="urn:microsoft.com/office/officeart/2005/8/layout/default"/>
    <dgm:cxn modelId="{CE23D118-3EA8-B647-A089-84C3B754DBCB}" type="presOf" srcId="{86136EE8-4C47-2F4F-A059-9A75BC750904}" destId="{6EB3E2EA-F56C-F748-817D-D319927A7778}" srcOrd="0" destOrd="4" presId="urn:microsoft.com/office/officeart/2005/8/layout/default"/>
    <dgm:cxn modelId="{8ABDB41B-4791-A04E-A559-810C36201848}" srcId="{0CD8BFDA-8DE8-124E-AAD7-C3C908639966}" destId="{BE264237-9335-9A41-9AC2-8BED500EF464}" srcOrd="4" destOrd="0" parTransId="{4FE98AA9-C163-2444-97E5-000108C55E82}" sibTransId="{2FAEBCD9-8E11-4E44-AB84-30E671CEB4AF}"/>
    <dgm:cxn modelId="{A83ECC1D-420E-E94A-8286-988C0F66A237}" type="presOf" srcId="{C6D67DF0-8243-E243-877E-AB15E31A7BDB}" destId="{66ED730A-8A7D-9840-8F58-61FDF15360F9}" srcOrd="0" destOrd="0" presId="urn:microsoft.com/office/officeart/2005/8/layout/default"/>
    <dgm:cxn modelId="{8A2B481E-551E-9842-B08B-8808C97C3C18}" srcId="{C4A998E8-4F8E-124A-9307-AA83E3F4AC4E}" destId="{30A0B4A1-626E-594E-890B-CA59D89E8F44}" srcOrd="1" destOrd="0" parTransId="{B5BDE449-A417-8F48-9E6D-64BE98A84BB9}" sibTransId="{303E6795-8833-194C-82AD-5B615FE3FFC6}"/>
    <dgm:cxn modelId="{11FFA524-8A4E-2E4A-ABD3-5B8339C00605}" type="presOf" srcId="{5302E8BD-5ECB-ED4E-B627-95940970EB76}" destId="{784BB9E7-2B8F-674C-8EA0-244A7AAFACA0}" srcOrd="0" destOrd="5" presId="urn:microsoft.com/office/officeart/2005/8/layout/default"/>
    <dgm:cxn modelId="{78372C25-E3C4-430D-B1E6-78AA75C7A8C5}" type="presOf" srcId="{E4A27BF3-7B5A-4801-9B78-73F8326A83CD}" destId="{3DADFDE4-3196-504D-B95F-CD49978300E1}" srcOrd="0" destOrd="5" presId="urn:microsoft.com/office/officeart/2005/8/layout/default"/>
    <dgm:cxn modelId="{A1050627-91D1-1B47-8C74-31BB08E728A3}" type="presOf" srcId="{555C9C4E-C302-B44E-A8F7-3209A585AC5D}" destId="{31445DD9-BC89-BB42-B0B2-0761EE99D019}" srcOrd="0" destOrd="1" presId="urn:microsoft.com/office/officeart/2005/8/layout/default"/>
    <dgm:cxn modelId="{698DA928-DB22-4041-8152-6E1AD9584843}" type="presOf" srcId="{0464EE5E-1474-0E4A-B3EF-9B6BA88AD2CE}" destId="{31445DD9-BC89-BB42-B0B2-0761EE99D019}" srcOrd="0" destOrd="6" presId="urn:microsoft.com/office/officeart/2005/8/layout/default"/>
    <dgm:cxn modelId="{AA031B2B-E5CE-8940-9D55-F5101D3B99E8}" srcId="{BE264237-9335-9A41-9AC2-8BED500EF464}" destId="{DE019F35-8F06-AE4A-A074-4B7CA3B8F8B3}" srcOrd="5" destOrd="0" parTransId="{C3E455E7-0575-1144-ADFF-3133EEB455DD}" sibTransId="{E0159DF2-B35A-5841-8548-78250904B1BF}"/>
    <dgm:cxn modelId="{7239072F-B98C-164E-A436-D85620A5C964}" srcId="{CD32600F-C59B-448B-A8C1-BB6FD89B7FE2}" destId="{B0463AFB-0D73-5E4E-BC3F-65301AA35E86}" srcOrd="6" destOrd="0" parTransId="{AFD34A2F-9DC5-5D42-9168-7319B84FD68F}" sibTransId="{EC2E3E4D-31E1-CB4D-8B87-A548E02B39D6}"/>
    <dgm:cxn modelId="{E45E9430-A351-E44E-B048-47479B477A7F}" type="presOf" srcId="{36A8CBB1-8DF5-CB4A-AF9E-30372CE7942E}" destId="{EDCBF6F8-1A9C-42F3-A27C-4560F5AE20BF}" srcOrd="0" destOrd="5" presId="urn:microsoft.com/office/officeart/2005/8/layout/default"/>
    <dgm:cxn modelId="{E71C0237-33C8-A54F-A37D-D02AB55503FE}" srcId="{BE264237-9335-9A41-9AC2-8BED500EF464}" destId="{6CC2AB3D-333C-3843-8B65-7A73109B8BDD}" srcOrd="6" destOrd="0" parTransId="{4A5D1249-DD6C-B940-8D28-2FE8FB101F7C}" sibTransId="{FE9F9AB6-ECEC-A840-8B56-B8784B2D29B7}"/>
    <dgm:cxn modelId="{BB9ADF38-0A79-B04E-8863-2CBB37609281}" srcId="{BE264237-9335-9A41-9AC2-8BED500EF464}" destId="{91F799E7-FCF9-8346-AEC9-E038930B3ACC}" srcOrd="2" destOrd="0" parTransId="{886B136A-6E17-9D47-B8FE-390C8808DCE2}" sibTransId="{07CA3086-16C0-3E4E-9C0F-084864B00033}"/>
    <dgm:cxn modelId="{0494F13B-9F1B-E645-914C-DE5462371D4F}" type="presOf" srcId="{0F98EE4B-3ADF-424E-8DDF-BE8F2E4DF969}" destId="{784BB9E7-2B8F-674C-8EA0-244A7AAFACA0}" srcOrd="0" destOrd="4" presId="urn:microsoft.com/office/officeart/2005/8/layout/default"/>
    <dgm:cxn modelId="{F544483D-8ACA-0C4F-A8B7-5048ED988595}" type="presOf" srcId="{C3578566-1F91-7641-A2DB-A6432B5F83F0}" destId="{80953788-E7E8-1044-BB46-B66C8850C4CD}" srcOrd="0" destOrd="5" presId="urn:microsoft.com/office/officeart/2005/8/layout/default"/>
    <dgm:cxn modelId="{6CEF623E-7CED-9E4D-8220-D62565360849}" srcId="{0CD8BFDA-8DE8-124E-AAD7-C3C908639966}" destId="{C6D67DF0-8243-E243-877E-AB15E31A7BDB}" srcOrd="5" destOrd="0" parTransId="{00035E4C-EBA2-6C49-930C-B65158529B13}" sibTransId="{0596A213-BCC1-1A43-BB34-58F146044DB2}"/>
    <dgm:cxn modelId="{B13AD13E-F260-455E-A0C7-9776B7C69E31}" srcId="{CD32600F-C59B-448B-A8C1-BB6FD89B7FE2}" destId="{796FE2FE-7927-4070-A3E7-8ABDCF31CF7F}" srcOrd="1" destOrd="0" parTransId="{1BAD7459-E1D0-4B5C-AA4A-D6A69AD0AB20}" sibTransId="{D5B434A0-4E26-4D7A-B0E0-D0D51D6438A0}"/>
    <dgm:cxn modelId="{7C22235B-B035-5E4A-8797-298EDC8CD6E2}" srcId="{32F1FC28-719D-FA41-BE05-F589048ECCFD}" destId="{708486A7-2483-C447-8F7D-321B7D1F21D6}" srcOrd="3" destOrd="0" parTransId="{0769DBDC-5253-FA49-98F5-500F81691A9B}" sibTransId="{A6434F55-8C92-A445-A664-45A55C104E47}"/>
    <dgm:cxn modelId="{8F6A7B5F-073B-594C-BC65-9B8AD7706AF0}" srcId="{6D382E96-BE6B-CC42-B86F-D64F37DF30CD}" destId="{86136EE8-4C47-2F4F-A059-9A75BC750904}" srcOrd="3" destOrd="0" parTransId="{8A83B1E0-07EE-0841-9A95-669B22017494}" sibTransId="{3F164173-094A-5947-9761-87669B3EFF8E}"/>
    <dgm:cxn modelId="{0614C361-C571-1245-B4A5-B6228AEC64C8}" srcId="{32F1FC28-719D-FA41-BE05-F589048ECCFD}" destId="{EB15FAB0-6EDB-E042-8E24-FC4E9C9B872C}" srcOrd="2" destOrd="0" parTransId="{7715090F-299D-F240-BEA6-5541BC0B7E39}" sibTransId="{42750E01-EDBC-174D-A3EB-D1514B9548AF}"/>
    <dgm:cxn modelId="{1A116D63-6E71-D744-A054-DFA00CF0E46F}" srcId="{C4A998E8-4F8E-124A-9307-AA83E3F4AC4E}" destId="{FFDC2886-2B50-9D40-B1B1-D0DBDF879188}" srcOrd="0" destOrd="0" parTransId="{83CE8144-6563-3F45-A749-4553741A5D69}" sibTransId="{3465A42A-75BC-1245-B34D-5D201A3F653F}"/>
    <dgm:cxn modelId="{79BE4067-D7A0-CB46-BA84-52C9D2FB3587}" type="presOf" srcId="{B0463AFB-0D73-5E4E-BC3F-65301AA35E86}" destId="{EDCBF6F8-1A9C-42F3-A27C-4560F5AE20BF}" srcOrd="0" destOrd="7" presId="urn:microsoft.com/office/officeart/2005/8/layout/default"/>
    <dgm:cxn modelId="{6D6DDB67-0530-A143-B4B0-A2E1D41C46BE}" srcId="{32F1FC28-719D-FA41-BE05-F589048ECCFD}" destId="{C3578566-1F91-7641-A2DB-A6432B5F83F0}" srcOrd="4" destOrd="0" parTransId="{25964E3A-8185-9347-956E-4122390AE50C}" sibTransId="{4D9554D9-B52A-8B4C-91D0-5C076166CEF1}"/>
    <dgm:cxn modelId="{84A3AB68-6949-F64E-9269-07061512467A}" type="presOf" srcId="{AB8A4627-D380-FC4E-9939-8883A9FAF19B}" destId="{66ED730A-8A7D-9840-8F58-61FDF15360F9}" srcOrd="0" destOrd="2" presId="urn:microsoft.com/office/officeart/2005/8/layout/default"/>
    <dgm:cxn modelId="{F511594A-624F-4E3B-99AD-8547D997478F}" srcId="{CD32600F-C59B-448B-A8C1-BB6FD89B7FE2}" destId="{68001C24-0C78-43C0-8010-AC046B4EF96C}" srcOrd="0" destOrd="0" parTransId="{5128DF67-5DE3-48E1-863A-65AD83B96D7F}" sibTransId="{972729D1-CFA3-4FF2-84E7-67150A4110FD}"/>
    <dgm:cxn modelId="{9210F36A-64C3-5442-9371-DE730CEFEC95}" srcId="{32F1FC28-719D-FA41-BE05-F589048ECCFD}" destId="{CAFDD76C-B781-6E4D-9F82-6A063F4E5BA5}" srcOrd="0" destOrd="0" parTransId="{2AB52B3A-9C25-934A-921A-DF6705D7FF21}" sibTransId="{385DFEE1-9ECF-CE4D-9FF4-3524982BBC7D}"/>
    <dgm:cxn modelId="{AAE80E4C-C47F-5244-BA60-6E7FFA43D7E3}" srcId="{7B657472-14B1-E942-9620-BC3A0AF44BF0}" destId="{67AF2834-2F36-AB4B-A600-88D504E8F987}" srcOrd="0" destOrd="0" parTransId="{B2676D73-D7A7-7E48-BC22-D1EC85A7C406}" sibTransId="{EFC41145-712B-0F4D-ACD7-22B876B3238C}"/>
    <dgm:cxn modelId="{13D5506E-2C6D-B748-8433-89A7C1EF3C65}" type="presOf" srcId="{8778DF91-3CEB-0B44-B617-3B7C902D9912}" destId="{31445DD9-BC89-BB42-B0B2-0761EE99D019}" srcOrd="0" destOrd="2" presId="urn:microsoft.com/office/officeart/2005/8/layout/default"/>
    <dgm:cxn modelId="{8C19C450-9A5B-A24E-B2BB-2299A93E57AC}" srcId="{DBDFAD6A-D67B-804D-AADD-A1D24FC66930}" destId="{0464EE5E-1474-0E4A-B3EF-9B6BA88AD2CE}" srcOrd="5" destOrd="0" parTransId="{D52E8625-A52C-4C4F-920D-60FC4931CEF7}" sibTransId="{770059D3-7E4B-F346-A572-31DF56F5AE96}"/>
    <dgm:cxn modelId="{45104B71-62B9-BC43-ACE9-DD29E8CC3EAF}" type="presOf" srcId="{C4A998E8-4F8E-124A-9307-AA83E3F4AC4E}" destId="{3DADFDE4-3196-504D-B95F-CD49978300E1}" srcOrd="0" destOrd="0" presId="urn:microsoft.com/office/officeart/2005/8/layout/default"/>
    <dgm:cxn modelId="{F85DCD72-C82C-B24E-96E9-A1BC9C3E42F4}" type="presOf" srcId="{1AD765B7-E8DF-CC42-BD93-B5DA2920EAF1}" destId="{46FDF310-6C34-D84A-A733-7567AC45A319}" srcOrd="0" destOrd="2" presId="urn:microsoft.com/office/officeart/2005/8/layout/default"/>
    <dgm:cxn modelId="{4CF5D073-FE6D-2D4B-955B-4CE9238573CE}" type="presOf" srcId="{A4A8CAAA-97D0-5648-9AA4-F76D4145C05E}" destId="{46FDF310-6C34-D84A-A733-7567AC45A319}" srcOrd="0" destOrd="3" presId="urn:microsoft.com/office/officeart/2005/8/layout/default"/>
    <dgm:cxn modelId="{0E354974-BB60-DD4B-8CCC-B6995E7C0BA1}" srcId="{7B657472-14B1-E942-9620-BC3A0AF44BF0}" destId="{1AD765B7-E8DF-CC42-BD93-B5DA2920EAF1}" srcOrd="1" destOrd="0" parTransId="{771A546E-7959-474D-8142-29DF75D6A74D}" sibTransId="{73FD816A-2E5A-064C-B89C-F099E188243C}"/>
    <dgm:cxn modelId="{79B3CE55-3B11-5344-BB7D-15DF3FFC9325}" srcId="{0CD8BFDA-8DE8-124E-AAD7-C3C908639966}" destId="{C4A998E8-4F8E-124A-9307-AA83E3F4AC4E}" srcOrd="0" destOrd="0" parTransId="{C457DB5D-076D-304E-9F2F-5CAD3DA41667}" sibTransId="{8EB98293-DB17-F442-9A40-07C45C73A9F8}"/>
    <dgm:cxn modelId="{B35E8376-0A7B-D240-A091-9966DF6B8985}" srcId="{C6D67DF0-8243-E243-877E-AB15E31A7BDB}" destId="{39C85EE8-8EA6-E74A-8A72-431FD432F2B5}" srcOrd="3" destOrd="0" parTransId="{037196A0-9180-2746-84EE-316FEC2073B6}" sibTransId="{231A3A59-B65B-BC41-B130-7988193C2D9C}"/>
    <dgm:cxn modelId="{0693D459-E277-B344-A872-5411FE02AF6E}" srcId="{BE264237-9335-9A41-9AC2-8BED500EF464}" destId="{F534463B-5FC6-D047-879E-57A1FBEE10EB}" srcOrd="0" destOrd="0" parTransId="{187F9E5C-5D44-4D49-ADAA-991D1D65459D}" sibTransId="{E764794B-22D2-F24C-802F-F75A9F6C7E3E}"/>
    <dgm:cxn modelId="{6811BA5A-A75F-604E-9558-194DAF82BF22}" srcId="{6D382E96-BE6B-CC42-B86F-D64F37DF30CD}" destId="{7F00CA5E-067C-CD4B-B5F7-67D5CCFF1691}" srcOrd="2" destOrd="0" parTransId="{82DD932C-D781-8544-AF51-2560C138ED9F}" sibTransId="{1F9358EE-B8A3-A94B-A939-947AB0BB4B74}"/>
    <dgm:cxn modelId="{0ABE927B-BC61-5645-A1B9-E48D496BC57A}" srcId="{0CD8BFDA-8DE8-124E-AAD7-C3C908639966}" destId="{DBDFAD6A-D67B-804D-AADD-A1D24FC66930}" srcOrd="3" destOrd="0" parTransId="{09AA8790-35FB-DF4A-BF49-EDC5B7809A1A}" sibTransId="{9E1AA4CB-3F7D-D545-B744-57D6116D7CAC}"/>
    <dgm:cxn modelId="{149B0883-B550-EF4D-BBED-A4FA8D5F1F71}" srcId="{DBDFAD6A-D67B-804D-AADD-A1D24FC66930}" destId="{21CC2DA2-7AD7-8647-9597-D1881F4CFEA7}" srcOrd="3" destOrd="0" parTransId="{C095A098-E9AE-F44B-AAF4-AD97062CEE8D}" sibTransId="{F0A460C4-6943-4F43-BA86-22F8DE57221A}"/>
    <dgm:cxn modelId="{0B920785-879A-BE47-9024-09F579738A7D}" type="presOf" srcId="{32F1FC28-719D-FA41-BE05-F589048ECCFD}" destId="{80953788-E7E8-1044-BB46-B66C8850C4CD}" srcOrd="0" destOrd="0" presId="urn:microsoft.com/office/officeart/2005/8/layout/default"/>
    <dgm:cxn modelId="{94784086-DDD5-4C65-B3AC-CC18E98E1759}" srcId="{C4A998E8-4F8E-124A-9307-AA83E3F4AC4E}" destId="{E4A27BF3-7B5A-4801-9B78-73F8326A83CD}" srcOrd="4" destOrd="0" parTransId="{7DE4720A-CA48-49ED-80B4-0C904E158B72}" sibTransId="{408DB0D4-2D93-4FB3-9579-053B276BEC69}"/>
    <dgm:cxn modelId="{56AD6686-115A-4B45-8FD8-16A40F8E4A14}" type="presOf" srcId="{67AF2834-2F36-AB4B-A600-88D504E8F987}" destId="{46FDF310-6C34-D84A-A733-7567AC45A319}" srcOrd="0" destOrd="1" presId="urn:microsoft.com/office/officeart/2005/8/layout/default"/>
    <dgm:cxn modelId="{A7594D88-BEE5-B143-A15E-5A5A497AF882}" type="presOf" srcId="{AB421F1C-4531-A244-B8A0-AFD84652DA43}" destId="{66ED730A-8A7D-9840-8F58-61FDF15360F9}" srcOrd="0" destOrd="3" presId="urn:microsoft.com/office/officeart/2005/8/layout/default"/>
    <dgm:cxn modelId="{6A2FCA89-8DD7-6444-BA63-EC0754C61BCD}" type="presOf" srcId="{04ABB312-CBC1-C342-A70D-C2363BF41FF2}" destId="{31445DD9-BC89-BB42-B0B2-0761EE99D019}" srcOrd="0" destOrd="3" presId="urn:microsoft.com/office/officeart/2005/8/layout/default"/>
    <dgm:cxn modelId="{06F11B8A-4D11-D542-9C38-21FE1110AD41}" type="presOf" srcId="{CAFDD76C-B781-6E4D-9F82-6A063F4E5BA5}" destId="{80953788-E7E8-1044-BB46-B66C8850C4CD}" srcOrd="0" destOrd="1" presId="urn:microsoft.com/office/officeart/2005/8/layout/default"/>
    <dgm:cxn modelId="{DAA4208C-6055-E143-8E5F-4C7522526863}" type="presOf" srcId="{DE019F35-8F06-AE4A-A074-4B7CA3B8F8B3}" destId="{784BB9E7-2B8F-674C-8EA0-244A7AAFACA0}" srcOrd="0" destOrd="6" presId="urn:microsoft.com/office/officeart/2005/8/layout/default"/>
    <dgm:cxn modelId="{714EC28C-D66D-6F44-8FB6-21C7820C0EE4}" type="presOf" srcId="{6CC2AB3D-333C-3843-8B65-7A73109B8BDD}" destId="{784BB9E7-2B8F-674C-8EA0-244A7AAFACA0}" srcOrd="0" destOrd="7" presId="urn:microsoft.com/office/officeart/2005/8/layout/default"/>
    <dgm:cxn modelId="{37295B91-7794-BB4E-8FE4-7D2CDC8821B7}" srcId="{CD32600F-C59B-448B-A8C1-BB6FD89B7FE2}" destId="{F801D23D-052A-4E42-853A-2407D78D3734}" srcOrd="2" destOrd="0" parTransId="{5860C2B0-F368-CD43-892E-63A0B1F58D62}" sibTransId="{18D13F85-5A95-134A-9106-100E0855A553}"/>
    <dgm:cxn modelId="{66476391-CE1D-DC4E-BF58-8F49A1984B28}" type="presOf" srcId="{FFB8C726-7904-3F48-876B-C2CEF8208843}" destId="{31445DD9-BC89-BB42-B0B2-0761EE99D019}" srcOrd="0" destOrd="5" presId="urn:microsoft.com/office/officeart/2005/8/layout/default"/>
    <dgm:cxn modelId="{F6C4EB91-8455-1A4A-BEFB-C3FAA30CB652}" type="presOf" srcId="{5E8C780B-23B0-3543-A2F7-3AF480033899}" destId="{80953788-E7E8-1044-BB46-B66C8850C4CD}" srcOrd="0" destOrd="2" presId="urn:microsoft.com/office/officeart/2005/8/layout/default"/>
    <dgm:cxn modelId="{E18FFA92-20CD-8D47-9828-1BFEC6EFFCDA}" srcId="{DBDFAD6A-D67B-804D-AADD-A1D24FC66930}" destId="{04ABB312-CBC1-C342-A70D-C2363BF41FF2}" srcOrd="2" destOrd="0" parTransId="{0C4C0B9E-9115-EC4F-9A50-B710EC17E943}" sibTransId="{F9494561-586E-3B4B-BA9F-FA9FD6F94909}"/>
    <dgm:cxn modelId="{23279E96-1193-284F-85F8-776476F66B6D}" srcId="{0CD8BFDA-8DE8-124E-AAD7-C3C908639966}" destId="{32F1FC28-719D-FA41-BE05-F589048ECCFD}" srcOrd="6" destOrd="0" parTransId="{F6B19795-185E-C84E-980E-0A0EA81F869C}" sibTransId="{D1EBF4F0-8141-EC44-B0DA-1EA6B33A1476}"/>
    <dgm:cxn modelId="{D6191C97-0560-E84E-986A-3D4BD8428345}" type="presOf" srcId="{3E7C1335-F895-5947-9DC6-37BB9DC205A7}" destId="{784BB9E7-2B8F-674C-8EA0-244A7AAFACA0}" srcOrd="0" destOrd="2" presId="urn:microsoft.com/office/officeart/2005/8/layout/default"/>
    <dgm:cxn modelId="{1868829A-4D4F-104A-9246-ADB5A7E1B7B9}" type="presOf" srcId="{91F799E7-FCF9-8346-AEC9-E038930B3ACC}" destId="{784BB9E7-2B8F-674C-8EA0-244A7AAFACA0}" srcOrd="0" destOrd="3" presId="urn:microsoft.com/office/officeart/2005/8/layout/default"/>
    <dgm:cxn modelId="{69E83E9B-8CA2-C44D-9E5C-C4F2DD0FF34B}" type="presOf" srcId="{7B657472-14B1-E942-9620-BC3A0AF44BF0}" destId="{46FDF310-6C34-D84A-A733-7567AC45A319}" srcOrd="0" destOrd="0" presId="urn:microsoft.com/office/officeart/2005/8/layout/default"/>
    <dgm:cxn modelId="{608A929D-1C2B-9146-B3B7-1C3510BA47EB}" type="presOf" srcId="{DBDFAD6A-D67B-804D-AADD-A1D24FC66930}" destId="{31445DD9-BC89-BB42-B0B2-0761EE99D019}" srcOrd="0" destOrd="0" presId="urn:microsoft.com/office/officeart/2005/8/layout/default"/>
    <dgm:cxn modelId="{BCE998A1-B6BA-D242-9FBF-A280F85FF49F}" type="presOf" srcId="{60F9D810-27F2-2044-A2B2-60C315B33D64}" destId="{EDCBF6F8-1A9C-42F3-A27C-4560F5AE20BF}" srcOrd="0" destOrd="6" presId="urn:microsoft.com/office/officeart/2005/8/layout/default"/>
    <dgm:cxn modelId="{D1473DA9-9906-0849-B1AE-4CAED37E646B}" srcId="{DBDFAD6A-D67B-804D-AADD-A1D24FC66930}" destId="{555C9C4E-C302-B44E-A8F7-3209A585AC5D}" srcOrd="0" destOrd="0" parTransId="{06F5352B-B152-304B-9BC0-C3CFA3139499}" sibTransId="{5D2E7F59-ED02-6440-B2ED-A2C4A76623EF}"/>
    <dgm:cxn modelId="{4BD6CCAC-51B6-B943-A37C-23F6E6C29265}" type="presOf" srcId="{B0B06A9B-55C8-E844-8F01-669A0B78EA0A}" destId="{3DADFDE4-3196-504D-B95F-CD49978300E1}" srcOrd="0" destOrd="3" presId="urn:microsoft.com/office/officeart/2005/8/layout/default"/>
    <dgm:cxn modelId="{A62867AE-CD65-3C4B-AC41-022A1DDD6712}" type="presOf" srcId="{39C85EE8-8EA6-E74A-8A72-431FD432F2B5}" destId="{66ED730A-8A7D-9840-8F58-61FDF15360F9}" srcOrd="0" destOrd="4" presId="urn:microsoft.com/office/officeart/2005/8/layout/default"/>
    <dgm:cxn modelId="{DF84AAB0-9CCB-BD48-A0DE-6E3583ECC724}" type="presOf" srcId="{794CE12F-8201-9346-9112-70F7DC423C1B}" destId="{EDCBF6F8-1A9C-42F3-A27C-4560F5AE20BF}" srcOrd="0" destOrd="4" presId="urn:microsoft.com/office/officeart/2005/8/layout/default"/>
    <dgm:cxn modelId="{D4A60CB3-0FEE-9549-B30B-CF6B097091FB}" type="presOf" srcId="{6D382E96-BE6B-CC42-B86F-D64F37DF30CD}" destId="{6EB3E2EA-F56C-F748-817D-D319927A7778}" srcOrd="0" destOrd="0" presId="urn:microsoft.com/office/officeart/2005/8/layout/default"/>
    <dgm:cxn modelId="{D83517B4-B6E1-CF48-BF1F-5CB664DC5AF3}" srcId="{C6D67DF0-8243-E243-877E-AB15E31A7BDB}" destId="{60D20872-DA5D-8B44-9332-CDF18D041A4D}" srcOrd="0" destOrd="0" parTransId="{28CB0834-762B-4940-AE15-67C3D28A6A84}" sibTransId="{0EBEBC20-D33D-E247-8597-EACF9638AAC5}"/>
    <dgm:cxn modelId="{A6DE28B7-9241-E147-834D-4E36A1B07945}" type="presOf" srcId="{0CD8BFDA-8DE8-124E-AAD7-C3C908639966}" destId="{B78AA0A3-5DB4-0F4C-8627-8AFD21A39B03}" srcOrd="0" destOrd="0" presId="urn:microsoft.com/office/officeart/2005/8/layout/default"/>
    <dgm:cxn modelId="{89CAE4B7-8355-BB42-998D-7712716582E2}" srcId="{BE264237-9335-9A41-9AC2-8BED500EF464}" destId="{CA95F8A8-87A3-7B4B-9B1E-67A6EA5731F7}" srcOrd="7" destOrd="0" parTransId="{14008C20-B31C-4A4F-8D75-82BE7CB88005}" sibTransId="{4AFD17FD-716A-4141-870C-1676CB682379}"/>
    <dgm:cxn modelId="{BC986CB8-6F8F-47D4-8CAC-182684F43998}" srcId="{6D382E96-BE6B-CC42-B86F-D64F37DF30CD}" destId="{8BCDD022-97A2-41C6-91F8-AF8321D4588A}" srcOrd="5" destOrd="0" parTransId="{9EF9801D-6850-4542-9713-C6FF904E671A}" sibTransId="{E471FD1C-455E-49F6-B954-00435335349F}"/>
    <dgm:cxn modelId="{FE2130B9-8A41-6F46-869E-9BCDF4586CDA}" srcId="{6D382E96-BE6B-CC42-B86F-D64F37DF30CD}" destId="{5EFA025D-9DFC-134B-AB4E-298308F1705F}" srcOrd="1" destOrd="0" parTransId="{2F5B7B94-7470-6843-95A6-BB6B1D3194CF}" sibTransId="{2DC45A60-B4B9-8D45-854D-0FEE845564D1}"/>
    <dgm:cxn modelId="{3CDDA7C2-5C52-A74B-B15D-9373E3615290}" srcId="{C4A998E8-4F8E-124A-9307-AA83E3F4AC4E}" destId="{A4C780A4-C56C-BF40-939A-2B8063551DD9}" srcOrd="3" destOrd="0" parTransId="{D907726D-0363-674C-968A-BC1BD75C6332}" sibTransId="{79992D35-CAB5-DC44-8BB2-5AE078532510}"/>
    <dgm:cxn modelId="{C54160C3-BB61-4447-BC6D-3DCA570E69BD}" srcId="{BE264237-9335-9A41-9AC2-8BED500EF464}" destId="{5302E8BD-5ECB-ED4E-B627-95940970EB76}" srcOrd="4" destOrd="0" parTransId="{802267C2-2821-0342-B90E-46F4AA9BA0A2}" sibTransId="{9971CAE4-6825-AE4B-AD01-86B11FAC457E}"/>
    <dgm:cxn modelId="{793063C6-6CAA-6B42-B477-9DA5E37509E0}" srcId="{CD32600F-C59B-448B-A8C1-BB6FD89B7FE2}" destId="{794CE12F-8201-9346-9112-70F7DC423C1B}" srcOrd="3" destOrd="0" parTransId="{F0A213AD-DFE2-324F-8100-0A91A490801F}" sibTransId="{3FECF16B-73E6-9E44-9EA5-BAE6CBD218E8}"/>
    <dgm:cxn modelId="{CBA3CFC6-51FD-0E4C-81C0-C1CCEAFC607F}" type="presOf" srcId="{BE264237-9335-9A41-9AC2-8BED500EF464}" destId="{784BB9E7-2B8F-674C-8EA0-244A7AAFACA0}" srcOrd="0" destOrd="0" presId="urn:microsoft.com/office/officeart/2005/8/layout/default"/>
    <dgm:cxn modelId="{52E328C7-3220-384A-A7B9-BE1993169F5D}" srcId="{DBDFAD6A-D67B-804D-AADD-A1D24FC66930}" destId="{8778DF91-3CEB-0B44-B617-3B7C902D9912}" srcOrd="1" destOrd="0" parTransId="{4E47B719-3731-0B46-9609-B29FA8F0B22F}" sibTransId="{B0138F0E-0841-6442-8358-A94AA055C5D3}"/>
    <dgm:cxn modelId="{861638CB-EFCD-5C47-ADFC-4EEDC9734D11}" type="presOf" srcId="{A4C780A4-C56C-BF40-939A-2B8063551DD9}" destId="{3DADFDE4-3196-504D-B95F-CD49978300E1}" srcOrd="0" destOrd="4" presId="urn:microsoft.com/office/officeart/2005/8/layout/default"/>
    <dgm:cxn modelId="{77FD6CCD-1C05-E544-85F6-84AF92EEEDB0}" type="presOf" srcId="{CA95F8A8-87A3-7B4B-9B1E-67A6EA5731F7}" destId="{784BB9E7-2B8F-674C-8EA0-244A7AAFACA0}" srcOrd="0" destOrd="8" presId="urn:microsoft.com/office/officeart/2005/8/layout/default"/>
    <dgm:cxn modelId="{01F0D4CD-193C-4278-AAC3-BCF79BA153DE}" type="presOf" srcId="{6A5725E1-6A60-4A9B-96D6-F745D91483D3}" destId="{3DADFDE4-3196-504D-B95F-CD49978300E1}" srcOrd="0" destOrd="6" presId="urn:microsoft.com/office/officeart/2005/8/layout/default"/>
    <dgm:cxn modelId="{B09BEDCF-FE83-0F49-92D6-A52157B91BDB}" type="presOf" srcId="{30A0B4A1-626E-594E-890B-CA59D89E8F44}" destId="{3DADFDE4-3196-504D-B95F-CD49978300E1}" srcOrd="0" destOrd="2" presId="urn:microsoft.com/office/officeart/2005/8/layout/default"/>
    <dgm:cxn modelId="{9F46DCD1-6678-B245-8DFF-122448647D1B}" srcId="{CD32600F-C59B-448B-A8C1-BB6FD89B7FE2}" destId="{60F9D810-27F2-2044-A2B2-60C315B33D64}" srcOrd="5" destOrd="0" parTransId="{D757F895-F6A6-9945-88AA-25639F0642A2}" sibTransId="{575244E0-B629-F644-9D98-0E691D9A4FDF}"/>
    <dgm:cxn modelId="{F46D10D8-60C6-DC48-8244-70D0ACB5C3AA}" srcId="{0CD8BFDA-8DE8-124E-AAD7-C3C908639966}" destId="{6D382E96-BE6B-CC42-B86F-D64F37DF30CD}" srcOrd="1" destOrd="0" parTransId="{F1935DD5-0183-2649-9DF5-49533A027723}" sibTransId="{8D6DEB1F-CDEE-CA4E-B2B9-CEDFED92FCB6}"/>
    <dgm:cxn modelId="{77B915DC-CA19-4B4E-9DBF-82F524D91895}" srcId="{32F1FC28-719D-FA41-BE05-F589048ECCFD}" destId="{5E8C780B-23B0-3543-A2F7-3AF480033899}" srcOrd="1" destOrd="0" parTransId="{2E8F85D1-43E6-8F4A-B144-3582A640AFF9}" sibTransId="{D7011140-3A7A-174F-909E-E6FE99D80EEC}"/>
    <dgm:cxn modelId="{64C5BDDD-61B3-C941-B3FA-96C6FD04EF2E}" srcId="{CD32600F-C59B-448B-A8C1-BB6FD89B7FE2}" destId="{36A8CBB1-8DF5-CB4A-AF9E-30372CE7942E}" srcOrd="4" destOrd="0" parTransId="{114334FA-4DAF-894A-871B-51F72A248823}" sibTransId="{E407CFB6-FFBE-AE43-A38C-DCBBDFAA89E1}"/>
    <dgm:cxn modelId="{6CC1E8E1-3CE6-4FC5-B03A-070A59A3E700}" srcId="{C4A998E8-4F8E-124A-9307-AA83E3F4AC4E}" destId="{6A5725E1-6A60-4A9B-96D6-F745D91483D3}" srcOrd="5" destOrd="0" parTransId="{AD361C36-1F53-4572-B478-CBE88E8B8D2D}" sibTransId="{C024A23C-442B-401A-9842-2A5A33F46863}"/>
    <dgm:cxn modelId="{5B11EAE4-FE8E-413F-BDC0-50E7CE9CAC40}" type="presOf" srcId="{796FE2FE-7927-4070-A3E7-8ABDCF31CF7F}" destId="{EDCBF6F8-1A9C-42F3-A27C-4560F5AE20BF}" srcOrd="0" destOrd="2" presId="urn:microsoft.com/office/officeart/2005/8/layout/default"/>
    <dgm:cxn modelId="{D30068E6-2182-42CA-8960-F3B991D38754}" type="presOf" srcId="{E41F68A4-242A-48F1-A4F4-73E4AACCF77C}" destId="{6EB3E2EA-F56C-F748-817D-D319927A7778}" srcOrd="0" destOrd="5" presId="urn:microsoft.com/office/officeart/2005/8/layout/default"/>
    <dgm:cxn modelId="{C09DC5E7-2780-8644-9AD8-B2B87A382540}" type="presOf" srcId="{60D20872-DA5D-8B44-9332-CDF18D041A4D}" destId="{66ED730A-8A7D-9840-8F58-61FDF15360F9}" srcOrd="0" destOrd="1" presId="urn:microsoft.com/office/officeart/2005/8/layout/default"/>
    <dgm:cxn modelId="{373ACBE9-34F7-BC45-BC59-58DFF62A0383}" srcId="{C4A998E8-4F8E-124A-9307-AA83E3F4AC4E}" destId="{B0B06A9B-55C8-E844-8F01-669A0B78EA0A}" srcOrd="2" destOrd="0" parTransId="{C28897C0-6CD8-9B4F-B6E0-100348B9792D}" sibTransId="{E73BD32B-2BC1-7840-BF1D-475190BC02E0}"/>
    <dgm:cxn modelId="{8FA1A6EA-D1F2-F648-B604-120622D6EBF8}" type="presOf" srcId="{708486A7-2483-C447-8F7D-321B7D1F21D6}" destId="{80953788-E7E8-1044-BB46-B66C8850C4CD}" srcOrd="0" destOrd="4" presId="urn:microsoft.com/office/officeart/2005/8/layout/default"/>
    <dgm:cxn modelId="{8037CAEB-CC9A-4FC7-9048-E3028FDB5081}" type="presOf" srcId="{CD32600F-C59B-448B-A8C1-BB6FD89B7FE2}" destId="{EDCBF6F8-1A9C-42F3-A27C-4560F5AE20BF}" srcOrd="0" destOrd="0" presId="urn:microsoft.com/office/officeart/2005/8/layout/default"/>
    <dgm:cxn modelId="{4619F6EE-1885-094D-B34E-65692BA417B9}" srcId="{DBDFAD6A-D67B-804D-AADD-A1D24FC66930}" destId="{FFB8C726-7904-3F48-876B-C2CEF8208843}" srcOrd="4" destOrd="0" parTransId="{C20342A8-E7C7-E94E-B537-A41BD27E1A27}" sibTransId="{FD1F2C77-15AD-DC46-93C7-6A7CD8633FE3}"/>
    <dgm:cxn modelId="{23E603EF-C0E7-D446-924E-E604B73B6131}" srcId="{BE264237-9335-9A41-9AC2-8BED500EF464}" destId="{0F98EE4B-3ADF-424E-8DDF-BE8F2E4DF969}" srcOrd="3" destOrd="0" parTransId="{C0B0A7A0-975B-064C-BA74-CDFCF3E73BE9}" sibTransId="{26BF9CCD-178B-C043-AB7E-C52C8C3F9B12}"/>
    <dgm:cxn modelId="{DDCBA3F0-7B80-1C4A-8CA9-CC8CE6FDD5A1}" srcId="{6D382E96-BE6B-CC42-B86F-D64F37DF30CD}" destId="{DF9B8D33-A7A9-CC4F-9EF0-FCB054D0602E}" srcOrd="0" destOrd="0" parTransId="{21E5F377-C74C-F94A-A01C-C3682C2A9D75}" sibTransId="{1DAE4373-E89A-A248-A65C-67792D535A67}"/>
    <dgm:cxn modelId="{AFF0DDF2-C4A0-9741-85AF-3646C7A5B8B8}" type="presOf" srcId="{F801D23D-052A-4E42-853A-2407D78D3734}" destId="{EDCBF6F8-1A9C-42F3-A27C-4560F5AE20BF}" srcOrd="0" destOrd="3" presId="urn:microsoft.com/office/officeart/2005/8/layout/default"/>
    <dgm:cxn modelId="{73ADE0F2-419B-A14B-B289-63889B6C4189}" srcId="{BE264237-9335-9A41-9AC2-8BED500EF464}" destId="{3E7C1335-F895-5947-9DC6-37BB9DC205A7}" srcOrd="1" destOrd="0" parTransId="{A73490D1-2986-1748-A318-748F15F5232D}" sibTransId="{1EA9F0E2-FEE8-C943-9DDB-0CB6FF0EFC7D}"/>
    <dgm:cxn modelId="{D9C172F4-6E16-4F5B-B654-85DC40BC7412}" type="presOf" srcId="{8BCDD022-97A2-41C6-91F8-AF8321D4588A}" destId="{6EB3E2EA-F56C-F748-817D-D319927A7778}" srcOrd="0" destOrd="6" presId="urn:microsoft.com/office/officeart/2005/8/layout/default"/>
    <dgm:cxn modelId="{319AF5F4-59A9-B641-A677-450997A7D99B}" type="presOf" srcId="{7F00CA5E-067C-CD4B-B5F7-67D5CCFF1691}" destId="{6EB3E2EA-F56C-F748-817D-D319927A7778}" srcOrd="0" destOrd="3" presId="urn:microsoft.com/office/officeart/2005/8/layout/default"/>
    <dgm:cxn modelId="{C65A08F9-A45A-AB45-8C21-A54262284712}" srcId="{7B657472-14B1-E942-9620-BC3A0AF44BF0}" destId="{A4A8CAAA-97D0-5648-9AA4-F76D4145C05E}" srcOrd="2" destOrd="0" parTransId="{428EEB82-4BBA-AB41-922F-A3AE93771480}" sibTransId="{CF08E7E1-7C8E-2949-9672-51F6DBE5E8D7}"/>
    <dgm:cxn modelId="{C48131FE-1104-4413-AF36-E17F9CE142E1}" srcId="{6D382E96-BE6B-CC42-B86F-D64F37DF30CD}" destId="{E41F68A4-242A-48F1-A4F4-73E4AACCF77C}" srcOrd="4" destOrd="0" parTransId="{9D2C439C-D045-47E4-A8CB-F21098E0FB91}" sibTransId="{7BEE0578-C255-4C51-9140-2023709DB8B6}"/>
    <dgm:cxn modelId="{79DDDB6B-E7C2-DD4D-919B-8D3D6C38E746}" type="presParOf" srcId="{B78AA0A3-5DB4-0F4C-8627-8AFD21A39B03}" destId="{3DADFDE4-3196-504D-B95F-CD49978300E1}" srcOrd="0" destOrd="0" presId="urn:microsoft.com/office/officeart/2005/8/layout/default"/>
    <dgm:cxn modelId="{9418587B-423C-6748-AFFE-329D6F9C9CC0}" type="presParOf" srcId="{B78AA0A3-5DB4-0F4C-8627-8AFD21A39B03}" destId="{017BEA68-F2E0-4D4B-8F57-593CEFF2F608}" srcOrd="1" destOrd="0" presId="urn:microsoft.com/office/officeart/2005/8/layout/default"/>
    <dgm:cxn modelId="{CC239DD2-8E02-9C46-87EE-948ADAC6BC6C}" type="presParOf" srcId="{B78AA0A3-5DB4-0F4C-8627-8AFD21A39B03}" destId="{6EB3E2EA-F56C-F748-817D-D319927A7778}" srcOrd="2" destOrd="0" presId="urn:microsoft.com/office/officeart/2005/8/layout/default"/>
    <dgm:cxn modelId="{82B50B05-2AF5-1744-A7A4-125A59F149A6}" type="presParOf" srcId="{B78AA0A3-5DB4-0F4C-8627-8AFD21A39B03}" destId="{798A0C87-D4E3-EF4F-A10E-BFD3A8FFD4E6}" srcOrd="3" destOrd="0" presId="urn:microsoft.com/office/officeart/2005/8/layout/default"/>
    <dgm:cxn modelId="{BCC85CFD-D7FE-F844-8DD9-847459CF568A}" type="presParOf" srcId="{B78AA0A3-5DB4-0F4C-8627-8AFD21A39B03}" destId="{46FDF310-6C34-D84A-A733-7567AC45A319}" srcOrd="4" destOrd="0" presId="urn:microsoft.com/office/officeart/2005/8/layout/default"/>
    <dgm:cxn modelId="{C2E64BF6-2049-0242-AFB5-8D4E9D90DFB4}" type="presParOf" srcId="{B78AA0A3-5DB4-0F4C-8627-8AFD21A39B03}" destId="{9E685382-9C7E-3C41-860F-30735AD095F9}" srcOrd="5" destOrd="0" presId="urn:microsoft.com/office/officeart/2005/8/layout/default"/>
    <dgm:cxn modelId="{8FE3E7BA-A8CF-2A45-B0B2-B6CD9EC15535}" type="presParOf" srcId="{B78AA0A3-5DB4-0F4C-8627-8AFD21A39B03}" destId="{31445DD9-BC89-BB42-B0B2-0761EE99D019}" srcOrd="6" destOrd="0" presId="urn:microsoft.com/office/officeart/2005/8/layout/default"/>
    <dgm:cxn modelId="{C16C3868-C271-F54D-9724-BCBD1EBF7704}" type="presParOf" srcId="{B78AA0A3-5DB4-0F4C-8627-8AFD21A39B03}" destId="{100E3EBC-4E60-7843-B3CF-4E6AD5C9D2F8}" srcOrd="7" destOrd="0" presId="urn:microsoft.com/office/officeart/2005/8/layout/default"/>
    <dgm:cxn modelId="{A56C825F-3BB6-2640-8C93-DC9444353AC4}" type="presParOf" srcId="{B78AA0A3-5DB4-0F4C-8627-8AFD21A39B03}" destId="{784BB9E7-2B8F-674C-8EA0-244A7AAFACA0}" srcOrd="8" destOrd="0" presId="urn:microsoft.com/office/officeart/2005/8/layout/default"/>
    <dgm:cxn modelId="{6CE88F7A-845E-BB40-9754-F0DBB5817DA1}" type="presParOf" srcId="{B78AA0A3-5DB4-0F4C-8627-8AFD21A39B03}" destId="{9FB53755-6551-3544-A9DA-0A994B42ABA0}" srcOrd="9" destOrd="0" presId="urn:microsoft.com/office/officeart/2005/8/layout/default"/>
    <dgm:cxn modelId="{B63C4B3E-222E-3F43-8317-1206B92248BD}" type="presParOf" srcId="{B78AA0A3-5DB4-0F4C-8627-8AFD21A39B03}" destId="{66ED730A-8A7D-9840-8F58-61FDF15360F9}" srcOrd="10" destOrd="0" presId="urn:microsoft.com/office/officeart/2005/8/layout/default"/>
    <dgm:cxn modelId="{EDAAA134-1FFA-854A-A982-DF4680900430}" type="presParOf" srcId="{B78AA0A3-5DB4-0F4C-8627-8AFD21A39B03}" destId="{333434A0-430B-9049-93AD-CF46C58D90EA}" srcOrd="11" destOrd="0" presId="urn:microsoft.com/office/officeart/2005/8/layout/default"/>
    <dgm:cxn modelId="{45E48509-782F-5F4F-86D8-D551A8119AA0}" type="presParOf" srcId="{B78AA0A3-5DB4-0F4C-8627-8AFD21A39B03}" destId="{80953788-E7E8-1044-BB46-B66C8850C4CD}" srcOrd="12" destOrd="0" presId="urn:microsoft.com/office/officeart/2005/8/layout/default"/>
    <dgm:cxn modelId="{C26B156B-79E7-4AA9-AEE0-61B96A57AD08}" type="presParOf" srcId="{B78AA0A3-5DB4-0F4C-8627-8AFD21A39B03}" destId="{132BEA4D-1DFE-4452-AC36-5EB2B2BFD3C7}" srcOrd="13" destOrd="0" presId="urn:microsoft.com/office/officeart/2005/8/layout/default"/>
    <dgm:cxn modelId="{D659A198-11E1-4828-B877-443FEAF8E486}" type="presParOf" srcId="{B78AA0A3-5DB4-0F4C-8627-8AFD21A39B03}" destId="{EDCBF6F8-1A9C-42F3-A27C-4560F5AE20BF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F67D3CB-8118-43A3-866F-6F70D753247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2FF2AA11-D034-4BEE-9684-F3B8977435A4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2000" dirty="0"/>
            <a:t>Instruks</a:t>
          </a:r>
        </a:p>
      </dgm:t>
    </dgm:pt>
    <dgm:pt modelId="{405E54B6-0D91-4932-844E-A67C3A8EBB0F}" type="parTrans" cxnId="{009D16BA-1CDB-4601-B7CE-6F2069F2DC0C}">
      <dgm:prSet/>
      <dgm:spPr/>
      <dgm:t>
        <a:bodyPr/>
        <a:lstStyle/>
        <a:p>
          <a:endParaRPr lang="nb-NO"/>
        </a:p>
      </dgm:t>
    </dgm:pt>
    <dgm:pt modelId="{0704099D-27EE-46F8-8DF8-5D45BC0B3042}" type="sibTrans" cxnId="{009D16BA-1CDB-4601-B7CE-6F2069F2DC0C}">
      <dgm:prSet/>
      <dgm:spPr/>
      <dgm:t>
        <a:bodyPr/>
        <a:lstStyle/>
        <a:p>
          <a:endParaRPr lang="nb-NO"/>
        </a:p>
      </dgm:t>
    </dgm:pt>
    <dgm:pt modelId="{245F555B-097F-4BE6-A142-FB858BECC3E0}">
      <dgm:prSet phldrT="[Tekst]" custT="1"/>
      <dgm:spPr>
        <a:solidFill>
          <a:srgbClr val="FF0000"/>
        </a:solidFill>
      </dgm:spPr>
      <dgm:t>
        <a:bodyPr anchor="t"/>
        <a:lstStyle/>
        <a:p>
          <a:pPr algn="l"/>
          <a:r>
            <a:rPr lang="nb-NO" sz="2000" dirty="0"/>
            <a:t>Leder: Sportsjef</a:t>
          </a:r>
          <a:br>
            <a:rPr lang="nb-NO" sz="2000" dirty="0"/>
          </a:br>
          <a:r>
            <a:rPr lang="nb-NO" sz="2000" dirty="0"/>
            <a:t>Navn: </a:t>
          </a:r>
          <a:endParaRPr lang="nb-NO" sz="1800" dirty="0"/>
        </a:p>
      </dgm:t>
    </dgm:pt>
    <dgm:pt modelId="{59E51961-BDC5-47B5-973D-70F251571ED9}" type="parTrans" cxnId="{0ED2A016-ECD1-40D0-A767-509C59910FC7}">
      <dgm:prSet/>
      <dgm:spPr/>
      <dgm:t>
        <a:bodyPr/>
        <a:lstStyle/>
        <a:p>
          <a:endParaRPr lang="nb-NO"/>
        </a:p>
      </dgm:t>
    </dgm:pt>
    <dgm:pt modelId="{10871DFA-A607-4754-8D38-D89C94BF57DA}" type="sibTrans" cxnId="{0ED2A016-ECD1-40D0-A767-509C59910FC7}">
      <dgm:prSet/>
      <dgm:spPr/>
      <dgm:t>
        <a:bodyPr/>
        <a:lstStyle/>
        <a:p>
          <a:endParaRPr lang="nb-NO"/>
        </a:p>
      </dgm:t>
    </dgm:pt>
    <dgm:pt modelId="{464957C2-2CB9-43DB-ADB1-C2E1A6442898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400" dirty="0"/>
            <a:t>Ansvar for innstilling på klubbens sportslige tilbud til hovedstyret</a:t>
          </a:r>
        </a:p>
      </dgm:t>
    </dgm:pt>
    <dgm:pt modelId="{E1B584A0-27AC-4A6A-8D93-8AC08EE10EAC}" type="parTrans" cxnId="{823357F7-3B7B-4EEB-844C-BAB792B55B60}">
      <dgm:prSet/>
      <dgm:spPr/>
      <dgm:t>
        <a:bodyPr/>
        <a:lstStyle/>
        <a:p>
          <a:endParaRPr lang="nb-NO"/>
        </a:p>
      </dgm:t>
    </dgm:pt>
    <dgm:pt modelId="{7A380063-75FC-411F-B8A0-DB914E5EB845}" type="sibTrans" cxnId="{823357F7-3B7B-4EEB-844C-BAB792B55B60}">
      <dgm:prSet/>
      <dgm:spPr/>
      <dgm:t>
        <a:bodyPr/>
        <a:lstStyle/>
        <a:p>
          <a:endParaRPr lang="nb-NO"/>
        </a:p>
      </dgm:t>
    </dgm:pt>
    <dgm:pt modelId="{5D42801A-671E-4028-BC93-7D147B149958}">
      <dgm:prSet phldrT="[Tekst]" custT="1"/>
      <dgm:spPr>
        <a:solidFill>
          <a:srgbClr val="FF0000"/>
        </a:solidFill>
      </dgm:spPr>
      <dgm:t>
        <a:bodyPr/>
        <a:lstStyle/>
        <a:p>
          <a:endParaRPr lang="nb-NO" sz="1400" dirty="0"/>
        </a:p>
      </dgm:t>
    </dgm:pt>
    <dgm:pt modelId="{6A1528FF-6B36-4BFA-8AFE-C2A4D2FF9CA9}" type="parTrans" cxnId="{EBDF9DD0-DF05-4FF8-8ACD-90703475601C}">
      <dgm:prSet/>
      <dgm:spPr/>
      <dgm:t>
        <a:bodyPr/>
        <a:lstStyle/>
        <a:p>
          <a:endParaRPr lang="nb-NO"/>
        </a:p>
      </dgm:t>
    </dgm:pt>
    <dgm:pt modelId="{F0DA12C7-272D-4366-84C6-96D08941BE84}" type="sibTrans" cxnId="{EBDF9DD0-DF05-4FF8-8ACD-90703475601C}">
      <dgm:prSet/>
      <dgm:spPr/>
      <dgm:t>
        <a:bodyPr/>
        <a:lstStyle/>
        <a:p>
          <a:endParaRPr lang="nb-NO"/>
        </a:p>
      </dgm:t>
    </dgm:pt>
    <dgm:pt modelId="{9976D738-D973-4030-92F9-90DDD3000625}">
      <dgm:prSet phldrT="[Tekst]" custT="1"/>
      <dgm:spPr>
        <a:solidFill>
          <a:srgbClr val="FF0000"/>
        </a:solidFill>
      </dgm:spPr>
      <dgm:t>
        <a:bodyPr anchor="t"/>
        <a:lstStyle/>
        <a:p>
          <a:pPr algn="l"/>
          <a:r>
            <a:rPr lang="nb-NO" sz="2000" kern="1200" dirty="0"/>
            <a:t>Øvrige medlemmer</a:t>
          </a:r>
          <a:br>
            <a:rPr lang="nb-NO" sz="2000" kern="1200" dirty="0"/>
          </a:br>
          <a:endParaRPr lang="nb-NO" sz="1800" kern="1200" dirty="0"/>
        </a:p>
      </dgm:t>
    </dgm:pt>
    <dgm:pt modelId="{324A4A0C-9EA1-45DE-BE31-63634363DACD}" type="parTrans" cxnId="{8A553529-BD17-4298-817B-80CFB959B3E5}">
      <dgm:prSet/>
      <dgm:spPr/>
      <dgm:t>
        <a:bodyPr/>
        <a:lstStyle/>
        <a:p>
          <a:endParaRPr lang="nb-NO"/>
        </a:p>
      </dgm:t>
    </dgm:pt>
    <dgm:pt modelId="{6281A408-3268-4EA8-BEB6-29B8A5BD6D24}" type="sibTrans" cxnId="{8A553529-BD17-4298-817B-80CFB959B3E5}">
      <dgm:prSet/>
      <dgm:spPr/>
      <dgm:t>
        <a:bodyPr/>
        <a:lstStyle/>
        <a:p>
          <a:endParaRPr lang="nb-NO"/>
        </a:p>
      </dgm:t>
    </dgm:pt>
    <dgm:pt modelId="{272807B4-8C59-4E20-8DC5-D1366E81E76B}">
      <dgm:prSet phldrT="[Tekst]" custT="1"/>
      <dgm:spPr>
        <a:solidFill>
          <a:srgbClr val="FF0000"/>
        </a:solidFill>
      </dgm:spPr>
      <dgm:t>
        <a:bodyPr anchor="t"/>
        <a:lstStyle/>
        <a:p>
          <a:pPr algn="l"/>
          <a:r>
            <a:rPr lang="nb-NO" sz="1400" dirty="0"/>
            <a:t>Oppdatering av sportslig plan fotball</a:t>
          </a:r>
        </a:p>
      </dgm:t>
    </dgm:pt>
    <dgm:pt modelId="{B0EB8075-E063-4269-9702-0C35AC6C26CF}" type="parTrans" cxnId="{207E55C7-951F-451F-92DD-A77DF63156A7}">
      <dgm:prSet/>
      <dgm:spPr/>
      <dgm:t>
        <a:bodyPr/>
        <a:lstStyle/>
        <a:p>
          <a:endParaRPr lang="nb-NO"/>
        </a:p>
      </dgm:t>
    </dgm:pt>
    <dgm:pt modelId="{3105F464-7771-4C8B-A80D-4899D867ACA9}" type="sibTrans" cxnId="{207E55C7-951F-451F-92DD-A77DF63156A7}">
      <dgm:prSet/>
      <dgm:spPr/>
      <dgm:t>
        <a:bodyPr/>
        <a:lstStyle/>
        <a:p>
          <a:endParaRPr lang="nb-NO"/>
        </a:p>
      </dgm:t>
    </dgm:pt>
    <dgm:pt modelId="{DF1F7D22-77DA-4C86-AB7A-CDA7EDC7F6E5}">
      <dgm:prSet phldrT="[Tekst]" custT="1"/>
      <dgm:spPr>
        <a:solidFill>
          <a:srgbClr val="FF0000"/>
        </a:solidFill>
      </dgm:spPr>
      <dgm:t>
        <a:bodyPr anchor="t"/>
        <a:lstStyle/>
        <a:p>
          <a:pPr algn="l"/>
          <a:endParaRPr lang="nb-NO" sz="1600" dirty="0"/>
        </a:p>
      </dgm:t>
    </dgm:pt>
    <dgm:pt modelId="{723324EF-FDAE-4F52-A9B7-5B79C312D377}" type="parTrans" cxnId="{CA2BA398-872B-441F-BBFE-68840B676863}">
      <dgm:prSet/>
      <dgm:spPr/>
      <dgm:t>
        <a:bodyPr/>
        <a:lstStyle/>
        <a:p>
          <a:endParaRPr lang="nb-NO"/>
        </a:p>
      </dgm:t>
    </dgm:pt>
    <dgm:pt modelId="{A829C57A-F1F3-44EB-B128-F649AC09AFE3}" type="sibTrans" cxnId="{CA2BA398-872B-441F-BBFE-68840B676863}">
      <dgm:prSet/>
      <dgm:spPr/>
      <dgm:t>
        <a:bodyPr/>
        <a:lstStyle/>
        <a:p>
          <a:endParaRPr lang="nb-NO"/>
        </a:p>
      </dgm:t>
    </dgm:pt>
    <dgm:pt modelId="{300589A7-98ED-414D-8F58-8B00C9BD9C87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400" dirty="0"/>
            <a:t>Levere innstilling på samarbeidslag med andre klubber til håndballstyret</a:t>
          </a:r>
        </a:p>
      </dgm:t>
    </dgm:pt>
    <dgm:pt modelId="{12088772-068A-4AC4-9DFD-5DFC715E8C83}" type="parTrans" cxnId="{8939E70C-8A2B-4EC4-8559-55CF0F8CBF4D}">
      <dgm:prSet/>
      <dgm:spPr/>
      <dgm:t>
        <a:bodyPr/>
        <a:lstStyle/>
        <a:p>
          <a:endParaRPr lang="nb-NO"/>
        </a:p>
      </dgm:t>
    </dgm:pt>
    <dgm:pt modelId="{9D4D6C25-97DA-4427-869D-595D4A4EDBCB}" type="sibTrans" cxnId="{8939E70C-8A2B-4EC4-8559-55CF0F8CBF4D}">
      <dgm:prSet/>
      <dgm:spPr/>
      <dgm:t>
        <a:bodyPr/>
        <a:lstStyle/>
        <a:p>
          <a:endParaRPr lang="nb-NO"/>
        </a:p>
      </dgm:t>
    </dgm:pt>
    <dgm:pt modelId="{E5560C3D-4FF9-406D-B6E1-AA9A5C1CDCFC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400" dirty="0"/>
            <a:t>Ansvar for oppdatering av sportslig plan fotball</a:t>
          </a:r>
        </a:p>
      </dgm:t>
    </dgm:pt>
    <dgm:pt modelId="{7BC94C0F-8EE7-44F8-A5D6-56018ADDDD65}" type="parTrans" cxnId="{6B6BD7ED-7036-44A2-998C-18D513187F7F}">
      <dgm:prSet/>
      <dgm:spPr/>
      <dgm:t>
        <a:bodyPr/>
        <a:lstStyle/>
        <a:p>
          <a:endParaRPr lang="nb-NO"/>
        </a:p>
      </dgm:t>
    </dgm:pt>
    <dgm:pt modelId="{0D856E22-2459-4E8D-92B9-4B3B59E2AD5F}" type="sibTrans" cxnId="{6B6BD7ED-7036-44A2-998C-18D513187F7F}">
      <dgm:prSet/>
      <dgm:spPr/>
      <dgm:t>
        <a:bodyPr/>
        <a:lstStyle/>
        <a:p>
          <a:endParaRPr lang="nb-NO"/>
        </a:p>
      </dgm:t>
    </dgm:pt>
    <dgm:pt modelId="{CA3DD6B2-F4C4-40C6-85F7-E064D8722FDC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400" dirty="0"/>
            <a:t>Består av trenere og foreldrerepresentanter</a:t>
          </a:r>
        </a:p>
      </dgm:t>
    </dgm:pt>
    <dgm:pt modelId="{420D169C-4875-4B52-84AC-CEDDF0256B41}" type="parTrans" cxnId="{8B031370-A272-4381-9EF5-491DD03A9EEC}">
      <dgm:prSet/>
      <dgm:spPr/>
      <dgm:t>
        <a:bodyPr/>
        <a:lstStyle/>
        <a:p>
          <a:endParaRPr lang="nb-NO"/>
        </a:p>
      </dgm:t>
    </dgm:pt>
    <dgm:pt modelId="{1B2D3DB0-9CF9-4E72-90E6-736A95A10838}" type="sibTrans" cxnId="{8B031370-A272-4381-9EF5-491DD03A9EEC}">
      <dgm:prSet/>
      <dgm:spPr/>
      <dgm:t>
        <a:bodyPr/>
        <a:lstStyle/>
        <a:p>
          <a:endParaRPr lang="nb-NO"/>
        </a:p>
      </dgm:t>
    </dgm:pt>
    <dgm:pt modelId="{B5F438AF-04F1-4E2B-8111-89480A2BD316}">
      <dgm:prSet phldrT="[Tekst]" custT="1"/>
      <dgm:spPr>
        <a:solidFill>
          <a:srgbClr val="FF0000"/>
        </a:solidFill>
      </dgm:spPr>
      <dgm:t>
        <a:bodyPr/>
        <a:lstStyle/>
        <a:p>
          <a:pPr algn="l"/>
          <a:r>
            <a:rPr lang="nb-NO" sz="1400" dirty="0"/>
            <a:t>Følge opp trenere som ikke overholder retningslinjer i sportslig plan</a:t>
          </a:r>
        </a:p>
      </dgm:t>
    </dgm:pt>
    <dgm:pt modelId="{A40EFEDC-9B3C-490F-8B92-8987C2A10879}" type="parTrans" cxnId="{0D064BD4-08AD-4DDC-B532-93BF2594ED26}">
      <dgm:prSet/>
      <dgm:spPr/>
      <dgm:t>
        <a:bodyPr/>
        <a:lstStyle/>
        <a:p>
          <a:endParaRPr lang="nb-NO"/>
        </a:p>
      </dgm:t>
    </dgm:pt>
    <dgm:pt modelId="{E12ADAF1-92FB-4BB1-B295-94E63105E2C1}" type="sibTrans" cxnId="{0D064BD4-08AD-4DDC-B532-93BF2594ED26}">
      <dgm:prSet/>
      <dgm:spPr/>
      <dgm:t>
        <a:bodyPr/>
        <a:lstStyle/>
        <a:p>
          <a:endParaRPr lang="nb-NO"/>
        </a:p>
      </dgm:t>
    </dgm:pt>
    <dgm:pt modelId="{CE058FE6-B3F2-4818-AA78-DECF09B72757}">
      <dgm:prSet phldrT="[Tekst]" custT="1"/>
      <dgm:spPr>
        <a:solidFill>
          <a:srgbClr val="FF0000"/>
        </a:solidFill>
      </dgm:spPr>
      <dgm:t>
        <a:bodyPr/>
        <a:lstStyle/>
        <a:p>
          <a:r>
            <a:rPr lang="nb-NO" sz="1400" dirty="0"/>
            <a:t>I utg. </a:t>
          </a:r>
          <a:r>
            <a:rPr lang="nb-NO" sz="1400" dirty="0" err="1"/>
            <a:t>pkt</a:t>
          </a:r>
          <a:r>
            <a:rPr lang="nb-NO" sz="1400" dirty="0"/>
            <a:t> stiller trenere fra flere alderssegment. Inntil 2 Foreldrerepresentant. Ved  flere aktuelle foreldre velger håndballstyret.</a:t>
          </a:r>
        </a:p>
      </dgm:t>
    </dgm:pt>
    <dgm:pt modelId="{10FB7885-2436-472F-99FF-333AB3A62508}" type="parTrans" cxnId="{8DAAA171-AD7C-42A7-B202-47FAFEE4C0F3}">
      <dgm:prSet/>
      <dgm:spPr/>
      <dgm:t>
        <a:bodyPr/>
        <a:lstStyle/>
        <a:p>
          <a:endParaRPr lang="nb-NO"/>
        </a:p>
      </dgm:t>
    </dgm:pt>
    <dgm:pt modelId="{F01B0AF6-F380-4A9E-87EC-FA85E7570972}" type="sibTrans" cxnId="{8DAAA171-AD7C-42A7-B202-47FAFEE4C0F3}">
      <dgm:prSet/>
      <dgm:spPr/>
      <dgm:t>
        <a:bodyPr/>
        <a:lstStyle/>
        <a:p>
          <a:endParaRPr lang="nb-NO"/>
        </a:p>
      </dgm:t>
    </dgm:pt>
    <dgm:pt modelId="{CC5074CD-8C69-478E-87C1-14F7338A1D2B}">
      <dgm:prSet phldrT="[Tekst]" custScaleY="190319" custT="1"/>
      <dgm:spPr>
        <a:solidFill>
          <a:srgbClr val="FF0000"/>
        </a:solidFill>
      </dgm:spPr>
      <dgm:t>
        <a:bodyPr anchor="t"/>
        <a:lstStyle/>
        <a:p>
          <a:pPr algn="l"/>
          <a:r>
            <a:rPr lang="nb-NO" sz="1400" dirty="0"/>
            <a:t>Følge opp og utvikle alle klubbens trenere med lagsbesøk og trenerforum</a:t>
          </a:r>
        </a:p>
      </dgm:t>
    </dgm:pt>
    <dgm:pt modelId="{08AED803-D4D5-476C-BA42-4D4C1D22C8F1}" type="sibTrans" cxnId="{9837C005-D3F4-4C29-942F-0AA326661CF3}">
      <dgm:prSet/>
      <dgm:spPr/>
      <dgm:t>
        <a:bodyPr/>
        <a:lstStyle/>
        <a:p>
          <a:endParaRPr lang="nb-NO"/>
        </a:p>
      </dgm:t>
    </dgm:pt>
    <dgm:pt modelId="{DF896C59-0C34-49AA-81C9-9A7B1DD2C837}" type="parTrans" cxnId="{9837C005-D3F4-4C29-942F-0AA326661CF3}">
      <dgm:prSet/>
      <dgm:spPr/>
      <dgm:t>
        <a:bodyPr/>
        <a:lstStyle/>
        <a:p>
          <a:endParaRPr lang="nb-NO"/>
        </a:p>
      </dgm:t>
    </dgm:pt>
    <dgm:pt modelId="{1E0F0FE2-BAD9-4EDB-80B6-43CA773A581B}">
      <dgm:prSet custT="1"/>
      <dgm:spPr/>
      <dgm:t>
        <a:bodyPr/>
        <a:lstStyle/>
        <a:p>
          <a:pPr algn="l"/>
          <a:r>
            <a:rPr lang="nb-NO" sz="1400" kern="1200" dirty="0">
              <a:latin typeface="Calibri"/>
              <a:ea typeface="+mn-ea"/>
              <a:cs typeface="+mn-cs"/>
            </a:rPr>
            <a:t>Medlem: Trener Gutter 16år–A-lag:</a:t>
          </a:r>
          <a:br>
            <a:rPr lang="nb-NO" sz="1400" kern="1200" dirty="0">
              <a:latin typeface="Calibri"/>
              <a:ea typeface="+mn-ea"/>
              <a:cs typeface="+mn-cs"/>
            </a:rPr>
          </a:br>
          <a:r>
            <a:rPr lang="nb-NO" sz="1400" kern="1200" dirty="0">
              <a:latin typeface="Calibri"/>
              <a:ea typeface="+mn-ea"/>
              <a:cs typeface="+mn-cs"/>
            </a:rPr>
            <a:t>- Johnny Vattøy</a:t>
          </a:r>
          <a:endParaRPr lang="nb-NO" sz="1800" kern="1200" dirty="0"/>
        </a:p>
      </dgm:t>
    </dgm:pt>
    <dgm:pt modelId="{D4F797EC-ED03-4675-8697-74A12C7A4656}" type="parTrans" cxnId="{02FA2451-C8EE-40FC-A245-831992EE6B59}">
      <dgm:prSet/>
      <dgm:spPr/>
      <dgm:t>
        <a:bodyPr/>
        <a:lstStyle/>
        <a:p>
          <a:endParaRPr lang="nb-NO"/>
        </a:p>
      </dgm:t>
    </dgm:pt>
    <dgm:pt modelId="{C1E8305B-BFD1-4A4A-90FA-85A9A4647495}" type="sibTrans" cxnId="{02FA2451-C8EE-40FC-A245-831992EE6B59}">
      <dgm:prSet/>
      <dgm:spPr/>
      <dgm:t>
        <a:bodyPr/>
        <a:lstStyle/>
        <a:p>
          <a:endParaRPr lang="nb-NO"/>
        </a:p>
      </dgm:t>
    </dgm:pt>
    <dgm:pt modelId="{07605876-7D2B-4642-8F57-5D0712845F6C}">
      <dgm:prSet custT="1"/>
      <dgm:spPr/>
      <dgm:t>
        <a:bodyPr/>
        <a:lstStyle/>
        <a:p>
          <a:pPr algn="l"/>
          <a:r>
            <a:rPr lang="nb-NO" sz="1400" kern="1200" dirty="0"/>
            <a:t>Medlem: Trener Jenter 16år–A-lag:</a:t>
          </a:r>
          <a:br>
            <a:rPr lang="nb-NO" sz="1400" kern="1200" dirty="0"/>
          </a:br>
          <a:endParaRPr lang="nb-NO" sz="1400" kern="1200" dirty="0"/>
        </a:p>
      </dgm:t>
    </dgm:pt>
    <dgm:pt modelId="{28783944-AE78-418F-B80C-D91310E2FCCB}" type="parTrans" cxnId="{9199324F-FEE2-40F5-B02E-69979C5E03AC}">
      <dgm:prSet/>
      <dgm:spPr/>
      <dgm:t>
        <a:bodyPr/>
        <a:lstStyle/>
        <a:p>
          <a:endParaRPr lang="nb-NO"/>
        </a:p>
      </dgm:t>
    </dgm:pt>
    <dgm:pt modelId="{47057A31-2F20-4A4A-82EF-CECA27EE1CB0}" type="sibTrans" cxnId="{9199324F-FEE2-40F5-B02E-69979C5E03AC}">
      <dgm:prSet/>
      <dgm:spPr/>
      <dgm:t>
        <a:bodyPr/>
        <a:lstStyle/>
        <a:p>
          <a:endParaRPr lang="nb-NO"/>
        </a:p>
      </dgm:t>
    </dgm:pt>
    <dgm:pt modelId="{AB5E1420-9720-4739-A0EA-E6F865A7CA4C}">
      <dgm:prSet custT="1"/>
      <dgm:spPr/>
      <dgm:t>
        <a:bodyPr/>
        <a:lstStyle/>
        <a:p>
          <a:pPr algn="l"/>
          <a:r>
            <a:rPr lang="nb-NO" sz="1400" kern="1200" dirty="0"/>
            <a:t>Medlem: Trener Gutter og gutter 6-14 år: </a:t>
          </a:r>
        </a:p>
      </dgm:t>
    </dgm:pt>
    <dgm:pt modelId="{9F33CECA-C470-444F-8FD3-FD929891D568}" type="parTrans" cxnId="{A4B8BA6C-ED2C-4955-AAF3-FF1277F56C6F}">
      <dgm:prSet/>
      <dgm:spPr/>
      <dgm:t>
        <a:bodyPr/>
        <a:lstStyle/>
        <a:p>
          <a:endParaRPr lang="nb-NO"/>
        </a:p>
      </dgm:t>
    </dgm:pt>
    <dgm:pt modelId="{CDFDC0AE-4EB3-4452-99C3-2C7EC2F82220}" type="sibTrans" cxnId="{A4B8BA6C-ED2C-4955-AAF3-FF1277F56C6F}">
      <dgm:prSet/>
      <dgm:spPr/>
      <dgm:t>
        <a:bodyPr/>
        <a:lstStyle/>
        <a:p>
          <a:endParaRPr lang="nb-NO"/>
        </a:p>
      </dgm:t>
    </dgm:pt>
    <dgm:pt modelId="{94493067-E56E-4CA1-9B6C-970ECF430D67}" type="pres">
      <dgm:prSet presAssocID="{7F67D3CB-8118-43A3-866F-6F70D753247E}" presName="diagram" presStyleCnt="0">
        <dgm:presLayoutVars>
          <dgm:dir/>
          <dgm:resizeHandles val="exact"/>
        </dgm:presLayoutVars>
      </dgm:prSet>
      <dgm:spPr/>
    </dgm:pt>
    <dgm:pt modelId="{76A40104-0908-4983-9EE1-43884D0A6915}" type="pres">
      <dgm:prSet presAssocID="{2FF2AA11-D034-4BEE-9684-F3B8977435A4}" presName="node" presStyleLbl="node1" presStyleIdx="0" presStyleCnt="3" custScaleY="246136" custLinFactNeighborX="-4492" custLinFactNeighborY="1321">
        <dgm:presLayoutVars>
          <dgm:bulletEnabled val="1"/>
        </dgm:presLayoutVars>
      </dgm:prSet>
      <dgm:spPr/>
    </dgm:pt>
    <dgm:pt modelId="{0C401A23-96D0-4B39-8E20-7D8E0BDB19B3}" type="pres">
      <dgm:prSet presAssocID="{0704099D-27EE-46F8-8DF8-5D45BC0B3042}" presName="sibTrans" presStyleCnt="0"/>
      <dgm:spPr/>
    </dgm:pt>
    <dgm:pt modelId="{EE4FF2BF-A209-42D2-BD28-2238805B8D17}" type="pres">
      <dgm:prSet presAssocID="{245F555B-097F-4BE6-A142-FB858BECC3E0}" presName="node" presStyleLbl="node1" presStyleIdx="1" presStyleCnt="3" custScaleY="246136" custLinFactNeighborX="-4123" custLinFactNeighborY="0">
        <dgm:presLayoutVars>
          <dgm:bulletEnabled val="1"/>
        </dgm:presLayoutVars>
      </dgm:prSet>
      <dgm:spPr/>
    </dgm:pt>
    <dgm:pt modelId="{74DF3DD6-72CB-4144-826C-26B2E2895B12}" type="pres">
      <dgm:prSet presAssocID="{10871DFA-A607-4754-8D38-D89C94BF57DA}" presName="sibTrans" presStyleCnt="0"/>
      <dgm:spPr/>
    </dgm:pt>
    <dgm:pt modelId="{6447C77C-2FC7-440D-9ED3-6DA727D4F429}" type="pres">
      <dgm:prSet presAssocID="{9976D738-D973-4030-92F9-90DDD3000625}" presName="node" presStyleLbl="node1" presStyleIdx="2" presStyleCnt="3" custScaleX="165536" custScaleY="246136" custLinFactNeighborX="-7303" custLinFactNeighborY="3195">
        <dgm:presLayoutVars>
          <dgm:bulletEnabled val="1"/>
        </dgm:presLayoutVars>
      </dgm:prSet>
      <dgm:spPr/>
    </dgm:pt>
  </dgm:ptLst>
  <dgm:cxnLst>
    <dgm:cxn modelId="{9837C005-D3F4-4C29-942F-0AA326661CF3}" srcId="{245F555B-097F-4BE6-A142-FB858BECC3E0}" destId="{CC5074CD-8C69-478E-87C1-14F7338A1D2B}" srcOrd="0" destOrd="0" parTransId="{DF896C59-0C34-49AA-81C9-9A7B1DD2C837}" sibTransId="{08AED803-D4D5-476C-BA42-4D4C1D22C8F1}"/>
    <dgm:cxn modelId="{8939E70C-8A2B-4EC4-8559-55CF0F8CBF4D}" srcId="{2FF2AA11-D034-4BEE-9684-F3B8977435A4}" destId="{300589A7-98ED-414D-8F58-8B00C9BD9C87}" srcOrd="4" destOrd="0" parTransId="{12088772-068A-4AC4-9DFD-5DFC715E8C83}" sibTransId="{9D4D6C25-97DA-4427-869D-595D4A4EDBCB}"/>
    <dgm:cxn modelId="{0ED2A016-ECD1-40D0-A767-509C59910FC7}" srcId="{7F67D3CB-8118-43A3-866F-6F70D753247E}" destId="{245F555B-097F-4BE6-A142-FB858BECC3E0}" srcOrd="1" destOrd="0" parTransId="{59E51961-BDC5-47B5-973D-70F251571ED9}" sibTransId="{10871DFA-A607-4754-8D38-D89C94BF57DA}"/>
    <dgm:cxn modelId="{52E0781A-4277-4237-898C-9730F47EBDB2}" type="presOf" srcId="{5D42801A-671E-4028-BC93-7D147B149958}" destId="{76A40104-0908-4983-9EE1-43884D0A6915}" srcOrd="0" destOrd="6" presId="urn:microsoft.com/office/officeart/2005/8/layout/default"/>
    <dgm:cxn modelId="{C6E83421-211A-4293-9BE0-FDB43B3CD75B}" type="presOf" srcId="{272807B4-8C59-4E20-8DC5-D1366E81E76B}" destId="{EE4FF2BF-A209-42D2-BD28-2238805B8D17}" srcOrd="0" destOrd="2" presId="urn:microsoft.com/office/officeart/2005/8/layout/default"/>
    <dgm:cxn modelId="{8A553529-BD17-4298-817B-80CFB959B3E5}" srcId="{7F67D3CB-8118-43A3-866F-6F70D753247E}" destId="{9976D738-D973-4030-92F9-90DDD3000625}" srcOrd="2" destOrd="0" parTransId="{324A4A0C-9EA1-45DE-BE31-63634363DACD}" sibTransId="{6281A408-3268-4EA8-BEB6-29B8A5BD6D24}"/>
    <dgm:cxn modelId="{E5ED705B-8F38-49D5-8E92-7CF9C9461FDC}" type="presOf" srcId="{DF1F7D22-77DA-4C86-AB7A-CDA7EDC7F6E5}" destId="{EE4FF2BF-A209-42D2-BD28-2238805B8D17}" srcOrd="0" destOrd="4" presId="urn:microsoft.com/office/officeart/2005/8/layout/default"/>
    <dgm:cxn modelId="{FD552263-6C47-413C-B66B-9B4BECAA5F15}" type="presOf" srcId="{2FF2AA11-D034-4BEE-9684-F3B8977435A4}" destId="{76A40104-0908-4983-9EE1-43884D0A6915}" srcOrd="0" destOrd="0" presId="urn:microsoft.com/office/officeart/2005/8/layout/default"/>
    <dgm:cxn modelId="{D11D7F67-026F-4403-8086-2FC39A6A319D}" type="presOf" srcId="{7F67D3CB-8118-43A3-866F-6F70D753247E}" destId="{94493067-E56E-4CA1-9B6C-970ECF430D67}" srcOrd="0" destOrd="0" presId="urn:microsoft.com/office/officeart/2005/8/layout/default"/>
    <dgm:cxn modelId="{8DD3094B-1652-46D6-B707-010E6A299888}" type="presOf" srcId="{1E0F0FE2-BAD9-4EDB-80B6-43CA773A581B}" destId="{6447C77C-2FC7-440D-9ED3-6DA727D4F429}" srcOrd="0" destOrd="1" presId="urn:microsoft.com/office/officeart/2005/8/layout/default"/>
    <dgm:cxn modelId="{73E5B54B-DCE0-4CA1-A5B3-53E98FCEAF0F}" type="presOf" srcId="{B5F438AF-04F1-4E2B-8111-89480A2BD316}" destId="{EE4FF2BF-A209-42D2-BD28-2238805B8D17}" srcOrd="0" destOrd="3" presId="urn:microsoft.com/office/officeart/2005/8/layout/default"/>
    <dgm:cxn modelId="{A4B8BA6C-ED2C-4955-AAF3-FF1277F56C6F}" srcId="{9976D738-D973-4030-92F9-90DDD3000625}" destId="{AB5E1420-9720-4739-A0EA-E6F865A7CA4C}" srcOrd="2" destOrd="0" parTransId="{9F33CECA-C470-444F-8FD3-FD929891D568}" sibTransId="{CDFDC0AE-4EB3-4452-99C3-2C7EC2F82220}"/>
    <dgm:cxn modelId="{6E8F5B4E-8B19-4B28-BADB-8E8FFB263616}" type="presOf" srcId="{CA3DD6B2-F4C4-40C6-85F7-E064D8722FDC}" destId="{76A40104-0908-4983-9EE1-43884D0A6915}" srcOrd="0" destOrd="1" presId="urn:microsoft.com/office/officeart/2005/8/layout/default"/>
    <dgm:cxn modelId="{9199324F-FEE2-40F5-B02E-69979C5E03AC}" srcId="{9976D738-D973-4030-92F9-90DDD3000625}" destId="{07605876-7D2B-4642-8F57-5D0712845F6C}" srcOrd="1" destOrd="0" parTransId="{28783944-AE78-418F-B80C-D91310E2FCCB}" sibTransId="{47057A31-2F20-4A4A-82EF-CECA27EE1CB0}"/>
    <dgm:cxn modelId="{8B031370-A272-4381-9EF5-491DD03A9EEC}" srcId="{2FF2AA11-D034-4BEE-9684-F3B8977435A4}" destId="{CA3DD6B2-F4C4-40C6-85F7-E064D8722FDC}" srcOrd="0" destOrd="0" parTransId="{420D169C-4875-4B52-84AC-CEDDF0256B41}" sibTransId="{1B2D3DB0-9CF9-4E72-90E6-736A95A10838}"/>
    <dgm:cxn modelId="{02FA2451-C8EE-40FC-A245-831992EE6B59}" srcId="{9976D738-D973-4030-92F9-90DDD3000625}" destId="{1E0F0FE2-BAD9-4EDB-80B6-43CA773A581B}" srcOrd="0" destOrd="0" parTransId="{D4F797EC-ED03-4675-8697-74A12C7A4656}" sibTransId="{C1E8305B-BFD1-4A4A-90FA-85A9A4647495}"/>
    <dgm:cxn modelId="{8DAAA171-AD7C-42A7-B202-47FAFEE4C0F3}" srcId="{2FF2AA11-D034-4BEE-9684-F3B8977435A4}" destId="{CE058FE6-B3F2-4818-AA78-DECF09B72757}" srcOrd="1" destOrd="0" parTransId="{10FB7885-2436-472F-99FF-333AB3A62508}" sibTransId="{F01B0AF6-F380-4A9E-87EC-FA85E7570972}"/>
    <dgm:cxn modelId="{50200254-6881-47AC-B3B6-A5B7A374779D}" type="presOf" srcId="{464957C2-2CB9-43DB-ADB1-C2E1A6442898}" destId="{76A40104-0908-4983-9EE1-43884D0A6915}" srcOrd="0" destOrd="4" presId="urn:microsoft.com/office/officeart/2005/8/layout/default"/>
    <dgm:cxn modelId="{3B9DCB7B-0D89-49C1-BB53-570FC32FE92D}" type="presOf" srcId="{E5560C3D-4FF9-406D-B6E1-AA9A5C1CDCFC}" destId="{76A40104-0908-4983-9EE1-43884D0A6915}" srcOrd="0" destOrd="3" presId="urn:microsoft.com/office/officeart/2005/8/layout/default"/>
    <dgm:cxn modelId="{21DEBE8C-A07A-44B2-A4AC-25402C53AA55}" type="presOf" srcId="{CE058FE6-B3F2-4818-AA78-DECF09B72757}" destId="{76A40104-0908-4983-9EE1-43884D0A6915}" srcOrd="0" destOrd="2" presId="urn:microsoft.com/office/officeart/2005/8/layout/default"/>
    <dgm:cxn modelId="{CA2BA398-872B-441F-BBFE-68840B676863}" srcId="{245F555B-097F-4BE6-A142-FB858BECC3E0}" destId="{DF1F7D22-77DA-4C86-AB7A-CDA7EDC7F6E5}" srcOrd="3" destOrd="0" parTransId="{723324EF-FDAE-4F52-A9B7-5B79C312D377}" sibTransId="{A829C57A-F1F3-44EB-B128-F649AC09AFE3}"/>
    <dgm:cxn modelId="{4143F398-425A-43DD-9577-40812147AF5C}" type="presOf" srcId="{AB5E1420-9720-4739-A0EA-E6F865A7CA4C}" destId="{6447C77C-2FC7-440D-9ED3-6DA727D4F429}" srcOrd="0" destOrd="3" presId="urn:microsoft.com/office/officeart/2005/8/layout/default"/>
    <dgm:cxn modelId="{041BE29A-270E-4417-B2A4-E8928EDB5D4A}" type="presOf" srcId="{9976D738-D973-4030-92F9-90DDD3000625}" destId="{6447C77C-2FC7-440D-9ED3-6DA727D4F429}" srcOrd="0" destOrd="0" presId="urn:microsoft.com/office/officeart/2005/8/layout/default"/>
    <dgm:cxn modelId="{009D16BA-1CDB-4601-B7CE-6F2069F2DC0C}" srcId="{7F67D3CB-8118-43A3-866F-6F70D753247E}" destId="{2FF2AA11-D034-4BEE-9684-F3B8977435A4}" srcOrd="0" destOrd="0" parTransId="{405E54B6-0D91-4932-844E-A67C3A8EBB0F}" sibTransId="{0704099D-27EE-46F8-8DF8-5D45BC0B3042}"/>
    <dgm:cxn modelId="{207E55C7-951F-451F-92DD-A77DF63156A7}" srcId="{245F555B-097F-4BE6-A142-FB858BECC3E0}" destId="{272807B4-8C59-4E20-8DC5-D1366E81E76B}" srcOrd="1" destOrd="0" parTransId="{B0EB8075-E063-4269-9702-0C35AC6C26CF}" sibTransId="{3105F464-7771-4C8B-A80D-4899D867ACA9}"/>
    <dgm:cxn modelId="{EBDF9DD0-DF05-4FF8-8ACD-90703475601C}" srcId="{2FF2AA11-D034-4BEE-9684-F3B8977435A4}" destId="{5D42801A-671E-4028-BC93-7D147B149958}" srcOrd="5" destOrd="0" parTransId="{6A1528FF-6B36-4BFA-8AFE-C2A4D2FF9CA9}" sibTransId="{F0DA12C7-272D-4366-84C6-96D08941BE84}"/>
    <dgm:cxn modelId="{0D064BD4-08AD-4DDC-B532-93BF2594ED26}" srcId="{245F555B-097F-4BE6-A142-FB858BECC3E0}" destId="{B5F438AF-04F1-4E2B-8111-89480A2BD316}" srcOrd="2" destOrd="0" parTransId="{A40EFEDC-9B3C-490F-8B92-8987C2A10879}" sibTransId="{E12ADAF1-92FB-4BB1-B295-94E63105E2C1}"/>
    <dgm:cxn modelId="{1D5538DF-6459-4E7C-8805-AAF941BA25E8}" type="presOf" srcId="{300589A7-98ED-414D-8F58-8B00C9BD9C87}" destId="{76A40104-0908-4983-9EE1-43884D0A6915}" srcOrd="0" destOrd="5" presId="urn:microsoft.com/office/officeart/2005/8/layout/default"/>
    <dgm:cxn modelId="{93CD4FDF-80A0-438B-B206-60EB0DB7BF74}" type="presOf" srcId="{07605876-7D2B-4642-8F57-5D0712845F6C}" destId="{6447C77C-2FC7-440D-9ED3-6DA727D4F429}" srcOrd="0" destOrd="2" presId="urn:microsoft.com/office/officeart/2005/8/layout/default"/>
    <dgm:cxn modelId="{D9D6B9E8-52D9-4F21-AD7E-A370A2A15F53}" type="presOf" srcId="{245F555B-097F-4BE6-A142-FB858BECC3E0}" destId="{EE4FF2BF-A209-42D2-BD28-2238805B8D17}" srcOrd="0" destOrd="0" presId="urn:microsoft.com/office/officeart/2005/8/layout/default"/>
    <dgm:cxn modelId="{6B6BD7ED-7036-44A2-998C-18D513187F7F}" srcId="{2FF2AA11-D034-4BEE-9684-F3B8977435A4}" destId="{E5560C3D-4FF9-406D-B6E1-AA9A5C1CDCFC}" srcOrd="2" destOrd="0" parTransId="{7BC94C0F-8EE7-44F8-A5D6-56018ADDDD65}" sibTransId="{0D856E22-2459-4E8D-92B9-4B3B59E2AD5F}"/>
    <dgm:cxn modelId="{1B5DDEF2-A75B-42F1-91BF-69C333862EB7}" type="presOf" srcId="{CC5074CD-8C69-478E-87C1-14F7338A1D2B}" destId="{EE4FF2BF-A209-42D2-BD28-2238805B8D17}" srcOrd="0" destOrd="1" presId="urn:microsoft.com/office/officeart/2005/8/layout/default"/>
    <dgm:cxn modelId="{823357F7-3B7B-4EEB-844C-BAB792B55B60}" srcId="{2FF2AA11-D034-4BEE-9684-F3B8977435A4}" destId="{464957C2-2CB9-43DB-ADB1-C2E1A6442898}" srcOrd="3" destOrd="0" parTransId="{E1B584A0-27AC-4A6A-8D93-8AC08EE10EAC}" sibTransId="{7A380063-75FC-411F-B8A0-DB914E5EB845}"/>
    <dgm:cxn modelId="{CE8B3A23-3407-4440-9D96-63CDAF7CEB45}" type="presParOf" srcId="{94493067-E56E-4CA1-9B6C-970ECF430D67}" destId="{76A40104-0908-4983-9EE1-43884D0A6915}" srcOrd="0" destOrd="0" presId="urn:microsoft.com/office/officeart/2005/8/layout/default"/>
    <dgm:cxn modelId="{9500304C-2D7F-47F5-BCC7-E88D929A7EB2}" type="presParOf" srcId="{94493067-E56E-4CA1-9B6C-970ECF430D67}" destId="{0C401A23-96D0-4B39-8E20-7D8E0BDB19B3}" srcOrd="1" destOrd="0" presId="urn:microsoft.com/office/officeart/2005/8/layout/default"/>
    <dgm:cxn modelId="{4A031B4F-7E3A-40A6-BC45-258D4ACCE02F}" type="presParOf" srcId="{94493067-E56E-4CA1-9B6C-970ECF430D67}" destId="{EE4FF2BF-A209-42D2-BD28-2238805B8D17}" srcOrd="2" destOrd="0" presId="urn:microsoft.com/office/officeart/2005/8/layout/default"/>
    <dgm:cxn modelId="{2C6CEDEE-9839-413C-97D7-1E0ED7A5FF73}" type="presParOf" srcId="{94493067-E56E-4CA1-9B6C-970ECF430D67}" destId="{74DF3DD6-72CB-4144-826C-26B2E2895B12}" srcOrd="3" destOrd="0" presId="urn:microsoft.com/office/officeart/2005/8/layout/default"/>
    <dgm:cxn modelId="{B91D2DEC-D507-4CD8-9F0A-10BBF92953FC}" type="presParOf" srcId="{94493067-E56E-4CA1-9B6C-970ECF430D67}" destId="{6447C77C-2FC7-440D-9ED3-6DA727D4F429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6408297-A984-4915-AB05-180E7C8C38D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E6028B29-5322-4290-B60A-70A49BFF7725}" type="asst">
      <dgm:prSet/>
      <dgm:spPr>
        <a:solidFill>
          <a:srgbClr val="FF0000"/>
        </a:solidFill>
      </dgm:spPr>
      <dgm:t>
        <a:bodyPr/>
        <a:lstStyle/>
        <a:p>
          <a:pPr algn="ctr"/>
          <a:r>
            <a:rPr lang="nb-NO" dirty="0"/>
            <a:t>Hovedtrener</a:t>
          </a:r>
        </a:p>
      </dgm:t>
    </dgm:pt>
    <dgm:pt modelId="{C3486A10-1F45-42A0-8E1A-13D65D3786F3}" type="parTrans" cxnId="{E18C89AB-1DA6-4D69-B150-076FB73F2E1A}">
      <dgm:prSet/>
      <dgm:spPr>
        <a:ln w="28575">
          <a:solidFill>
            <a:schemeClr val="tx1"/>
          </a:solidFill>
        </a:ln>
      </dgm:spPr>
      <dgm:t>
        <a:bodyPr/>
        <a:lstStyle/>
        <a:p>
          <a:pPr algn="ctr"/>
          <a:endParaRPr lang="nb-NO"/>
        </a:p>
      </dgm:t>
    </dgm:pt>
    <dgm:pt modelId="{08A51F0F-2675-4B36-9954-6C0A018A4A5A}" type="sibTrans" cxnId="{E18C89AB-1DA6-4D69-B150-076FB73F2E1A}">
      <dgm:prSet/>
      <dgm:spPr/>
      <dgm:t>
        <a:bodyPr/>
        <a:lstStyle/>
        <a:p>
          <a:pPr algn="ctr"/>
          <a:endParaRPr lang="nb-NO"/>
        </a:p>
      </dgm:t>
    </dgm:pt>
    <dgm:pt modelId="{C095ABAD-985E-4856-8A9E-4BBBE5864E8C}" type="asst">
      <dgm:prSet/>
      <dgm:spPr>
        <a:solidFill>
          <a:srgbClr val="FF0000"/>
        </a:solidFill>
      </dgm:spPr>
      <dgm:t>
        <a:bodyPr/>
        <a:lstStyle/>
        <a:p>
          <a:pPr algn="ctr"/>
          <a:r>
            <a:rPr lang="nb-NO" dirty="0"/>
            <a:t>Hovedlagleder</a:t>
          </a:r>
        </a:p>
      </dgm:t>
    </dgm:pt>
    <dgm:pt modelId="{D372BC64-4889-4974-8621-1C7F286D5D2F}" type="parTrans" cxnId="{5EB46622-D556-48EC-BBC7-2E30524CB6D0}">
      <dgm:prSet/>
      <dgm:spPr>
        <a:ln w="28575">
          <a:solidFill>
            <a:schemeClr val="tx1"/>
          </a:solidFill>
        </a:ln>
      </dgm:spPr>
      <dgm:t>
        <a:bodyPr/>
        <a:lstStyle/>
        <a:p>
          <a:pPr algn="ctr"/>
          <a:endParaRPr lang="nb-NO"/>
        </a:p>
      </dgm:t>
    </dgm:pt>
    <dgm:pt modelId="{EAD15599-AB8E-405B-AACD-BC6D57781C2D}" type="sibTrans" cxnId="{5EB46622-D556-48EC-BBC7-2E30524CB6D0}">
      <dgm:prSet/>
      <dgm:spPr/>
      <dgm:t>
        <a:bodyPr/>
        <a:lstStyle/>
        <a:p>
          <a:pPr algn="ctr"/>
          <a:endParaRPr lang="nb-NO"/>
        </a:p>
      </dgm:t>
    </dgm:pt>
    <dgm:pt modelId="{9229BE56-F9B7-4814-9973-19B963FDE6AA}">
      <dgm:prSet/>
      <dgm:spPr>
        <a:solidFill>
          <a:srgbClr val="FF0000"/>
        </a:solidFill>
      </dgm:spPr>
      <dgm:t>
        <a:bodyPr/>
        <a:lstStyle/>
        <a:p>
          <a:pPr algn="ctr"/>
          <a:r>
            <a:rPr lang="nb-NO" dirty="0"/>
            <a:t>Assisterende trener / Spillerutvikler</a:t>
          </a:r>
        </a:p>
      </dgm:t>
    </dgm:pt>
    <dgm:pt modelId="{A9DA5173-F5FB-4C18-877E-C5070C661347}" type="parTrans" cxnId="{83CA7E88-EC63-4511-B6C1-D668B6E992DE}">
      <dgm:prSet/>
      <dgm:spPr>
        <a:ln w="28575">
          <a:solidFill>
            <a:schemeClr val="tx1"/>
          </a:solidFill>
        </a:ln>
      </dgm:spPr>
      <dgm:t>
        <a:bodyPr/>
        <a:lstStyle/>
        <a:p>
          <a:pPr algn="ctr"/>
          <a:endParaRPr lang="nb-NO"/>
        </a:p>
      </dgm:t>
    </dgm:pt>
    <dgm:pt modelId="{60AF0A72-8F70-41AC-A445-9B578F3D4404}" type="sibTrans" cxnId="{83CA7E88-EC63-4511-B6C1-D668B6E992DE}">
      <dgm:prSet/>
      <dgm:spPr/>
      <dgm:t>
        <a:bodyPr/>
        <a:lstStyle/>
        <a:p>
          <a:pPr algn="ctr"/>
          <a:endParaRPr lang="nb-NO"/>
        </a:p>
      </dgm:t>
    </dgm:pt>
    <dgm:pt modelId="{C17CEAF0-DFB3-4D6E-9054-2E994C5AD39E}" type="asst">
      <dgm:prSet/>
      <dgm:spPr>
        <a:solidFill>
          <a:srgbClr val="FF0000"/>
        </a:solidFill>
      </dgm:spPr>
      <dgm:t>
        <a:bodyPr/>
        <a:lstStyle/>
        <a:p>
          <a:pPr algn="ctr"/>
          <a:r>
            <a:rPr lang="nb-NO" dirty="0"/>
            <a:t>Sosialminister</a:t>
          </a:r>
        </a:p>
      </dgm:t>
    </dgm:pt>
    <dgm:pt modelId="{76148145-F40F-44E3-93D0-9BC643C992EF}" type="parTrans" cxnId="{C675182F-724F-415B-BA92-38FF64E79517}">
      <dgm:prSet/>
      <dgm:spPr>
        <a:ln w="28575">
          <a:solidFill>
            <a:schemeClr val="tx1"/>
          </a:solidFill>
        </a:ln>
      </dgm:spPr>
      <dgm:t>
        <a:bodyPr/>
        <a:lstStyle/>
        <a:p>
          <a:pPr algn="ctr"/>
          <a:endParaRPr lang="nb-NO"/>
        </a:p>
      </dgm:t>
    </dgm:pt>
    <dgm:pt modelId="{4C08B3ED-2181-4C55-A4B4-CFDBAEFC7A7B}" type="sibTrans" cxnId="{C675182F-724F-415B-BA92-38FF64E79517}">
      <dgm:prSet/>
      <dgm:spPr/>
      <dgm:t>
        <a:bodyPr/>
        <a:lstStyle/>
        <a:p>
          <a:pPr algn="ctr"/>
          <a:endParaRPr lang="nb-NO"/>
        </a:p>
      </dgm:t>
    </dgm:pt>
    <dgm:pt modelId="{E0627ECB-AC5F-48D1-8F21-C0A3BE12C939}" type="asst">
      <dgm:prSet/>
      <dgm:spPr>
        <a:solidFill>
          <a:srgbClr val="FF0000"/>
        </a:solidFill>
      </dgm:spPr>
      <dgm:t>
        <a:bodyPr/>
        <a:lstStyle/>
        <a:p>
          <a:pPr algn="ctr"/>
          <a:r>
            <a:rPr lang="nb-NO" dirty="0"/>
            <a:t>Dugnadsansvarlig</a:t>
          </a:r>
        </a:p>
      </dgm:t>
    </dgm:pt>
    <dgm:pt modelId="{0E1686E9-7DEF-4861-B0B7-924774AB581A}" type="parTrans" cxnId="{D1452ABE-D2E9-4B41-A65E-0CB5157A3DB8}">
      <dgm:prSet/>
      <dgm:spPr>
        <a:ln w="28575">
          <a:solidFill>
            <a:schemeClr val="tx1"/>
          </a:solidFill>
        </a:ln>
      </dgm:spPr>
      <dgm:t>
        <a:bodyPr/>
        <a:lstStyle/>
        <a:p>
          <a:pPr algn="ctr"/>
          <a:endParaRPr lang="nb-NO"/>
        </a:p>
      </dgm:t>
    </dgm:pt>
    <dgm:pt modelId="{FB610B8D-6C73-4BED-92DA-91698D8F935A}" type="sibTrans" cxnId="{D1452ABE-D2E9-4B41-A65E-0CB5157A3DB8}">
      <dgm:prSet/>
      <dgm:spPr/>
      <dgm:t>
        <a:bodyPr/>
        <a:lstStyle/>
        <a:p>
          <a:pPr algn="ctr"/>
          <a:endParaRPr lang="nb-NO"/>
        </a:p>
      </dgm:t>
    </dgm:pt>
    <dgm:pt modelId="{05B81547-CD91-4605-B157-712F189B817F}" type="asst">
      <dgm:prSet/>
      <dgm:spPr>
        <a:solidFill>
          <a:srgbClr val="FF0000"/>
        </a:solidFill>
      </dgm:spPr>
      <dgm:t>
        <a:bodyPr/>
        <a:lstStyle/>
        <a:p>
          <a:pPr algn="ctr"/>
          <a:r>
            <a:rPr lang="nb-NO" dirty="0"/>
            <a:t>Foreldrekontakt</a:t>
          </a:r>
        </a:p>
      </dgm:t>
    </dgm:pt>
    <dgm:pt modelId="{93FA4691-3BD8-4222-B39E-01C767C61806}" type="parTrans" cxnId="{F70400CF-AF1F-44FD-A452-0745AA555646}">
      <dgm:prSet/>
      <dgm:spPr>
        <a:ln w="28575">
          <a:solidFill>
            <a:schemeClr val="tx1"/>
          </a:solidFill>
        </a:ln>
      </dgm:spPr>
      <dgm:t>
        <a:bodyPr/>
        <a:lstStyle/>
        <a:p>
          <a:pPr algn="ctr"/>
          <a:endParaRPr lang="nb-NO"/>
        </a:p>
      </dgm:t>
    </dgm:pt>
    <dgm:pt modelId="{014F4D0A-68BB-4E9A-8944-3100BF5C0B8D}" type="sibTrans" cxnId="{F70400CF-AF1F-44FD-A452-0745AA555646}">
      <dgm:prSet/>
      <dgm:spPr/>
      <dgm:t>
        <a:bodyPr/>
        <a:lstStyle/>
        <a:p>
          <a:pPr algn="ctr"/>
          <a:endParaRPr lang="nb-NO"/>
        </a:p>
      </dgm:t>
    </dgm:pt>
    <dgm:pt modelId="{C2ED7BFD-15B7-4E4B-86E1-76805DDE619B}" type="asst">
      <dgm:prSet/>
      <dgm:spPr>
        <a:solidFill>
          <a:srgbClr val="FF0000"/>
        </a:solidFill>
      </dgm:spPr>
      <dgm:t>
        <a:bodyPr/>
        <a:lstStyle/>
        <a:p>
          <a:pPr algn="ctr"/>
          <a:r>
            <a:rPr lang="nb-NO" dirty="0"/>
            <a:t>Økonomiansvarlig</a:t>
          </a:r>
        </a:p>
      </dgm:t>
    </dgm:pt>
    <dgm:pt modelId="{184868F5-2D2C-466A-9135-0D8B6D70FA07}" type="parTrans" cxnId="{745FA65A-5AA7-402C-9E6E-63FB0C80FCD5}">
      <dgm:prSet/>
      <dgm:spPr>
        <a:ln w="28575">
          <a:solidFill>
            <a:schemeClr val="tx1"/>
          </a:solidFill>
        </a:ln>
      </dgm:spPr>
      <dgm:t>
        <a:bodyPr/>
        <a:lstStyle/>
        <a:p>
          <a:pPr algn="ctr"/>
          <a:endParaRPr lang="nb-NO"/>
        </a:p>
      </dgm:t>
    </dgm:pt>
    <dgm:pt modelId="{B69858AE-C9FC-4E78-A7B1-DA7B60B37717}" type="sibTrans" cxnId="{745FA65A-5AA7-402C-9E6E-63FB0C80FCD5}">
      <dgm:prSet/>
      <dgm:spPr/>
      <dgm:t>
        <a:bodyPr/>
        <a:lstStyle/>
        <a:p>
          <a:pPr algn="ctr"/>
          <a:endParaRPr lang="nb-NO"/>
        </a:p>
      </dgm:t>
    </dgm:pt>
    <dgm:pt modelId="{B85CAAFC-FFDB-4D31-A270-F1BB39CDFB78}">
      <dgm:prSet phldrT="[Tekst]"/>
      <dgm:spPr>
        <a:solidFill>
          <a:srgbClr val="FF0000"/>
        </a:solidFill>
      </dgm:spPr>
      <dgm:t>
        <a:bodyPr/>
        <a:lstStyle/>
        <a:p>
          <a:pPr algn="ctr"/>
          <a:r>
            <a:rPr lang="nb-NO" dirty="0"/>
            <a:t>Sportslig leder/ Sportslig utvalg</a:t>
          </a:r>
        </a:p>
      </dgm:t>
    </dgm:pt>
    <dgm:pt modelId="{7B002666-B92E-4DCB-B922-08E5D364A0A2}" type="sibTrans" cxnId="{F2156383-FFB7-49F7-8480-701F27B864D4}">
      <dgm:prSet/>
      <dgm:spPr/>
      <dgm:t>
        <a:bodyPr/>
        <a:lstStyle/>
        <a:p>
          <a:pPr algn="ctr"/>
          <a:endParaRPr lang="nb-NO"/>
        </a:p>
      </dgm:t>
    </dgm:pt>
    <dgm:pt modelId="{8C4C03D7-EF95-4531-9DEC-0AEC01B98E29}" type="parTrans" cxnId="{F2156383-FFB7-49F7-8480-701F27B864D4}">
      <dgm:prSet/>
      <dgm:spPr/>
      <dgm:t>
        <a:bodyPr/>
        <a:lstStyle/>
        <a:p>
          <a:pPr algn="ctr"/>
          <a:endParaRPr lang="nb-NO"/>
        </a:p>
      </dgm:t>
    </dgm:pt>
    <dgm:pt modelId="{82850587-A19E-4442-BB6D-97AA30C50878}">
      <dgm:prSet/>
      <dgm:spPr>
        <a:solidFill>
          <a:srgbClr val="FF0000"/>
        </a:solidFill>
      </dgm:spPr>
      <dgm:t>
        <a:bodyPr/>
        <a:lstStyle/>
        <a:p>
          <a:pPr algn="ctr"/>
          <a:r>
            <a:rPr lang="nb-NO" dirty="0"/>
            <a:t>Spillerutvalg</a:t>
          </a:r>
        </a:p>
      </dgm:t>
    </dgm:pt>
    <dgm:pt modelId="{EDEB5188-1546-43B9-9A2E-554A5411A01D}" type="parTrans" cxnId="{EDC1BD39-BF0F-41DE-B242-CA988437A73F}">
      <dgm:prSet/>
      <dgm:spPr>
        <a:ln w="28575">
          <a:solidFill>
            <a:schemeClr val="tx1"/>
          </a:solidFill>
        </a:ln>
      </dgm:spPr>
      <dgm:t>
        <a:bodyPr/>
        <a:lstStyle/>
        <a:p>
          <a:pPr algn="ctr"/>
          <a:endParaRPr lang="nb-NO"/>
        </a:p>
      </dgm:t>
    </dgm:pt>
    <dgm:pt modelId="{839DE06C-B05B-49C0-B607-A47B7C026034}" type="sibTrans" cxnId="{EDC1BD39-BF0F-41DE-B242-CA988437A73F}">
      <dgm:prSet/>
      <dgm:spPr/>
      <dgm:t>
        <a:bodyPr/>
        <a:lstStyle/>
        <a:p>
          <a:pPr algn="ctr"/>
          <a:endParaRPr lang="nb-NO"/>
        </a:p>
      </dgm:t>
    </dgm:pt>
    <dgm:pt modelId="{47936C18-7D33-4CBE-9A1D-5886D8D05163}">
      <dgm:prSet/>
      <dgm:spPr>
        <a:solidFill>
          <a:srgbClr val="FF0000"/>
        </a:solidFill>
      </dgm:spPr>
      <dgm:t>
        <a:bodyPr/>
        <a:lstStyle/>
        <a:p>
          <a:pPr algn="ctr"/>
          <a:r>
            <a:rPr lang="nb-NO" dirty="0"/>
            <a:t>Keepertrener</a:t>
          </a:r>
        </a:p>
      </dgm:t>
    </dgm:pt>
    <dgm:pt modelId="{6D5FE2B5-F183-4326-994E-DAB75B90D18D}" type="parTrans" cxnId="{73213BD4-3EA0-4956-B64E-ED5D9101560B}">
      <dgm:prSet/>
      <dgm:spPr>
        <a:ln w="28575">
          <a:solidFill>
            <a:schemeClr val="tx1"/>
          </a:solidFill>
        </a:ln>
      </dgm:spPr>
      <dgm:t>
        <a:bodyPr/>
        <a:lstStyle/>
        <a:p>
          <a:pPr algn="ctr"/>
          <a:endParaRPr lang="nb-NO"/>
        </a:p>
      </dgm:t>
    </dgm:pt>
    <dgm:pt modelId="{43DFF606-BD9F-4D26-BBE1-B6CE58EAB7AE}" type="sibTrans" cxnId="{73213BD4-3EA0-4956-B64E-ED5D9101560B}">
      <dgm:prSet/>
      <dgm:spPr/>
      <dgm:t>
        <a:bodyPr/>
        <a:lstStyle/>
        <a:p>
          <a:pPr algn="ctr"/>
          <a:endParaRPr lang="nb-NO"/>
        </a:p>
      </dgm:t>
    </dgm:pt>
    <dgm:pt modelId="{114A95ED-E266-46A8-BAC1-4FF8178DB846}">
      <dgm:prSet/>
      <dgm:spPr>
        <a:solidFill>
          <a:srgbClr val="FF0000"/>
        </a:solidFill>
      </dgm:spPr>
      <dgm:t>
        <a:bodyPr/>
        <a:lstStyle/>
        <a:p>
          <a:pPr algn="ctr"/>
          <a:r>
            <a:rPr lang="nb-NO" dirty="0"/>
            <a:t>Spillere</a:t>
          </a:r>
        </a:p>
      </dgm:t>
    </dgm:pt>
    <dgm:pt modelId="{0EB0102C-4DAB-4F26-AB65-211DBCEE8D79}" type="parTrans" cxnId="{91700C7B-7555-48BB-8417-31234E948DA5}">
      <dgm:prSet/>
      <dgm:spPr>
        <a:ln w="28575">
          <a:solidFill>
            <a:schemeClr val="tx1"/>
          </a:solidFill>
        </a:ln>
      </dgm:spPr>
      <dgm:t>
        <a:bodyPr/>
        <a:lstStyle/>
        <a:p>
          <a:pPr algn="ctr"/>
          <a:endParaRPr lang="nb-NO"/>
        </a:p>
      </dgm:t>
    </dgm:pt>
    <dgm:pt modelId="{AEA223B8-187C-4087-A0C8-8674431389AB}" type="sibTrans" cxnId="{91700C7B-7555-48BB-8417-31234E948DA5}">
      <dgm:prSet/>
      <dgm:spPr/>
      <dgm:t>
        <a:bodyPr/>
        <a:lstStyle/>
        <a:p>
          <a:pPr algn="ctr"/>
          <a:endParaRPr lang="nb-NO"/>
        </a:p>
      </dgm:t>
    </dgm:pt>
    <dgm:pt modelId="{B86CD00E-6E16-4E09-86E4-8A2E9AB0A297}" type="asst">
      <dgm:prSet/>
      <dgm:spPr>
        <a:solidFill>
          <a:srgbClr val="FF0000"/>
        </a:solidFill>
      </dgm:spPr>
      <dgm:t>
        <a:bodyPr/>
        <a:lstStyle/>
        <a:p>
          <a:pPr algn="ctr"/>
          <a:r>
            <a:rPr lang="nb-NO" dirty="0"/>
            <a:t>Utstyrsansvarlig</a:t>
          </a:r>
        </a:p>
      </dgm:t>
    </dgm:pt>
    <dgm:pt modelId="{3E02E0E5-A9A5-4FF2-B2FC-BC740076958C}" type="parTrans" cxnId="{128EFD4E-5D03-48FE-AD55-4CE1DE33BF83}">
      <dgm:prSet/>
      <dgm:spPr>
        <a:ln w="28575"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6FF324DD-4BFF-4097-945C-2213220BD44F}" type="sibTrans" cxnId="{128EFD4E-5D03-48FE-AD55-4CE1DE33BF83}">
      <dgm:prSet/>
      <dgm:spPr/>
      <dgm:t>
        <a:bodyPr/>
        <a:lstStyle/>
        <a:p>
          <a:endParaRPr lang="nb-NO"/>
        </a:p>
      </dgm:t>
    </dgm:pt>
    <dgm:pt modelId="{152FE701-5C67-4D1E-B731-F898C7F7E8E0}" type="pres">
      <dgm:prSet presAssocID="{16408297-A984-4915-AB05-180E7C8C38D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F3A9FCC-319E-4925-9606-1AC1D0958E68}" type="pres">
      <dgm:prSet presAssocID="{B85CAAFC-FFDB-4D31-A270-F1BB39CDFB78}" presName="hierRoot1" presStyleCnt="0">
        <dgm:presLayoutVars>
          <dgm:hierBranch val="init"/>
        </dgm:presLayoutVars>
      </dgm:prSet>
      <dgm:spPr/>
    </dgm:pt>
    <dgm:pt modelId="{4CBCB823-D83C-40E2-9DC6-86717D86ECFC}" type="pres">
      <dgm:prSet presAssocID="{B85CAAFC-FFDB-4D31-A270-F1BB39CDFB78}" presName="rootComposite1" presStyleCnt="0"/>
      <dgm:spPr/>
    </dgm:pt>
    <dgm:pt modelId="{8CE98034-5E26-4596-A212-AB9C4ED18F7E}" type="pres">
      <dgm:prSet presAssocID="{B85CAAFC-FFDB-4D31-A270-F1BB39CDFB78}" presName="rootText1" presStyleLbl="node0" presStyleIdx="0" presStyleCnt="1">
        <dgm:presLayoutVars>
          <dgm:chPref val="3"/>
        </dgm:presLayoutVars>
      </dgm:prSet>
      <dgm:spPr>
        <a:prstGeom prst="roundRect">
          <a:avLst/>
        </a:prstGeom>
      </dgm:spPr>
    </dgm:pt>
    <dgm:pt modelId="{CB7AF3DA-24C2-4736-A5E3-F00C0BC08B3F}" type="pres">
      <dgm:prSet presAssocID="{B85CAAFC-FFDB-4D31-A270-F1BB39CDFB78}" presName="rootConnector1" presStyleLbl="node1" presStyleIdx="0" presStyleCnt="0"/>
      <dgm:spPr/>
    </dgm:pt>
    <dgm:pt modelId="{3FE6D7A2-3FFF-4713-9864-ACD60BDDE558}" type="pres">
      <dgm:prSet presAssocID="{B85CAAFC-FFDB-4D31-A270-F1BB39CDFB78}" presName="hierChild2" presStyleCnt="0"/>
      <dgm:spPr/>
    </dgm:pt>
    <dgm:pt modelId="{284E20CE-6646-4ECE-B4DA-F5B938E46C45}" type="pres">
      <dgm:prSet presAssocID="{B85CAAFC-FFDB-4D31-A270-F1BB39CDFB78}" presName="hierChild3" presStyleCnt="0"/>
      <dgm:spPr/>
    </dgm:pt>
    <dgm:pt modelId="{D58B478E-C3A8-48BF-B38E-8D71F6D31E60}" type="pres">
      <dgm:prSet presAssocID="{C3486A10-1F45-42A0-8E1A-13D65D3786F3}" presName="Name111" presStyleLbl="parChTrans1D2" presStyleIdx="0" presStyleCnt="2"/>
      <dgm:spPr/>
    </dgm:pt>
    <dgm:pt modelId="{FB0CABE5-6708-4F8E-80EB-A09BE9C8EEBE}" type="pres">
      <dgm:prSet presAssocID="{E6028B29-5322-4290-B60A-70A49BFF7725}" presName="hierRoot3" presStyleCnt="0">
        <dgm:presLayoutVars>
          <dgm:hierBranch val="init"/>
        </dgm:presLayoutVars>
      </dgm:prSet>
      <dgm:spPr/>
    </dgm:pt>
    <dgm:pt modelId="{2B086E29-A9FE-497B-B0EF-E59F5B527D84}" type="pres">
      <dgm:prSet presAssocID="{E6028B29-5322-4290-B60A-70A49BFF7725}" presName="rootComposite3" presStyleCnt="0"/>
      <dgm:spPr/>
    </dgm:pt>
    <dgm:pt modelId="{094B6017-5630-4AF5-B660-9F32BAC17FBA}" type="pres">
      <dgm:prSet presAssocID="{E6028B29-5322-4290-B60A-70A49BFF7725}" presName="rootText3" presStyleLbl="asst1" presStyleIdx="0" presStyleCnt="7">
        <dgm:presLayoutVars>
          <dgm:chPref val="3"/>
        </dgm:presLayoutVars>
      </dgm:prSet>
      <dgm:spPr>
        <a:prstGeom prst="roundRect">
          <a:avLst/>
        </a:prstGeom>
      </dgm:spPr>
    </dgm:pt>
    <dgm:pt modelId="{4707BD41-12E9-46AB-8278-DCBD3D1CBDF7}" type="pres">
      <dgm:prSet presAssocID="{E6028B29-5322-4290-B60A-70A49BFF7725}" presName="rootConnector3" presStyleLbl="asst1" presStyleIdx="0" presStyleCnt="7"/>
      <dgm:spPr/>
    </dgm:pt>
    <dgm:pt modelId="{98DFBF08-5C77-456F-BB33-CDA0D5DBA422}" type="pres">
      <dgm:prSet presAssocID="{E6028B29-5322-4290-B60A-70A49BFF7725}" presName="hierChild6" presStyleCnt="0"/>
      <dgm:spPr/>
    </dgm:pt>
    <dgm:pt modelId="{DF923F8D-567D-4CAC-81E3-D093C60873DE}" type="pres">
      <dgm:prSet presAssocID="{A9DA5173-F5FB-4C18-877E-C5070C661347}" presName="Name37" presStyleLbl="parChTrans1D3" presStyleIdx="0" presStyleCnt="8"/>
      <dgm:spPr/>
    </dgm:pt>
    <dgm:pt modelId="{DBBEB24B-5EBF-46FC-8C83-8219990CA4CF}" type="pres">
      <dgm:prSet presAssocID="{9229BE56-F9B7-4814-9973-19B963FDE6AA}" presName="hierRoot2" presStyleCnt="0">
        <dgm:presLayoutVars>
          <dgm:hierBranch val="init"/>
        </dgm:presLayoutVars>
      </dgm:prSet>
      <dgm:spPr/>
    </dgm:pt>
    <dgm:pt modelId="{6FFA2CD6-9DED-4FCD-B6D2-10E05DA0452B}" type="pres">
      <dgm:prSet presAssocID="{9229BE56-F9B7-4814-9973-19B963FDE6AA}" presName="rootComposite" presStyleCnt="0"/>
      <dgm:spPr/>
    </dgm:pt>
    <dgm:pt modelId="{FC5F1935-C801-4D12-A2E4-B0CA8AEC7C4B}" type="pres">
      <dgm:prSet presAssocID="{9229BE56-F9B7-4814-9973-19B963FDE6AA}" presName="rootText" presStyleLbl="node3" presStyleIdx="0" presStyleCnt="3">
        <dgm:presLayoutVars>
          <dgm:chPref val="3"/>
        </dgm:presLayoutVars>
      </dgm:prSet>
      <dgm:spPr>
        <a:prstGeom prst="roundRect">
          <a:avLst/>
        </a:prstGeom>
      </dgm:spPr>
    </dgm:pt>
    <dgm:pt modelId="{AFF550AB-C9D6-4EE7-AB34-6F5F687AB8ED}" type="pres">
      <dgm:prSet presAssocID="{9229BE56-F9B7-4814-9973-19B963FDE6AA}" presName="rootConnector" presStyleLbl="node3" presStyleIdx="0" presStyleCnt="3"/>
      <dgm:spPr/>
    </dgm:pt>
    <dgm:pt modelId="{089AA44B-CD01-4360-8F57-778B3FE8D3AC}" type="pres">
      <dgm:prSet presAssocID="{9229BE56-F9B7-4814-9973-19B963FDE6AA}" presName="hierChild4" presStyleCnt="0"/>
      <dgm:spPr/>
    </dgm:pt>
    <dgm:pt modelId="{44D5B768-EEA4-46D7-AD79-74A7D337FF48}" type="pres">
      <dgm:prSet presAssocID="{9229BE56-F9B7-4814-9973-19B963FDE6AA}" presName="hierChild5" presStyleCnt="0"/>
      <dgm:spPr/>
    </dgm:pt>
    <dgm:pt modelId="{7F91C7EF-56BB-46C7-9FB4-A3A9F5A65E2B}" type="pres">
      <dgm:prSet presAssocID="{EDEB5188-1546-43B9-9A2E-554A5411A01D}" presName="Name37" presStyleLbl="parChTrans1D3" presStyleIdx="1" presStyleCnt="8"/>
      <dgm:spPr/>
    </dgm:pt>
    <dgm:pt modelId="{EB2494DC-3861-49EE-96C7-B0CB68845864}" type="pres">
      <dgm:prSet presAssocID="{82850587-A19E-4442-BB6D-97AA30C50878}" presName="hierRoot2" presStyleCnt="0">
        <dgm:presLayoutVars>
          <dgm:hierBranch val="init"/>
        </dgm:presLayoutVars>
      </dgm:prSet>
      <dgm:spPr/>
    </dgm:pt>
    <dgm:pt modelId="{CC3E9076-D779-4E03-8D16-3714779AFA07}" type="pres">
      <dgm:prSet presAssocID="{82850587-A19E-4442-BB6D-97AA30C50878}" presName="rootComposite" presStyleCnt="0"/>
      <dgm:spPr/>
    </dgm:pt>
    <dgm:pt modelId="{69F9884F-8710-4705-9976-5937A954F34D}" type="pres">
      <dgm:prSet presAssocID="{82850587-A19E-4442-BB6D-97AA30C50878}" presName="rootText" presStyleLbl="node3" presStyleIdx="1" presStyleCnt="3">
        <dgm:presLayoutVars>
          <dgm:chPref val="3"/>
        </dgm:presLayoutVars>
      </dgm:prSet>
      <dgm:spPr>
        <a:prstGeom prst="roundRect">
          <a:avLst/>
        </a:prstGeom>
      </dgm:spPr>
    </dgm:pt>
    <dgm:pt modelId="{0FC95668-BE46-4747-9E39-03CD99FD070B}" type="pres">
      <dgm:prSet presAssocID="{82850587-A19E-4442-BB6D-97AA30C50878}" presName="rootConnector" presStyleLbl="node3" presStyleIdx="1" presStyleCnt="3"/>
      <dgm:spPr/>
    </dgm:pt>
    <dgm:pt modelId="{A13DCDBC-D3D7-491D-96C4-E6AA1EC19C37}" type="pres">
      <dgm:prSet presAssocID="{82850587-A19E-4442-BB6D-97AA30C50878}" presName="hierChild4" presStyleCnt="0"/>
      <dgm:spPr/>
    </dgm:pt>
    <dgm:pt modelId="{F7D99A3A-6730-4037-8684-833285862CCF}" type="pres">
      <dgm:prSet presAssocID="{0EB0102C-4DAB-4F26-AB65-211DBCEE8D79}" presName="Name37" presStyleLbl="parChTrans1D4" presStyleIdx="0" presStyleCnt="1"/>
      <dgm:spPr/>
    </dgm:pt>
    <dgm:pt modelId="{749ED250-5638-43C6-9147-305B63955859}" type="pres">
      <dgm:prSet presAssocID="{114A95ED-E266-46A8-BAC1-4FF8178DB846}" presName="hierRoot2" presStyleCnt="0">
        <dgm:presLayoutVars>
          <dgm:hierBranch val="init"/>
        </dgm:presLayoutVars>
      </dgm:prSet>
      <dgm:spPr/>
    </dgm:pt>
    <dgm:pt modelId="{20BCBD1F-C18C-48A4-A145-6FDBEA7E2B6B}" type="pres">
      <dgm:prSet presAssocID="{114A95ED-E266-46A8-BAC1-4FF8178DB846}" presName="rootComposite" presStyleCnt="0"/>
      <dgm:spPr/>
    </dgm:pt>
    <dgm:pt modelId="{5771B620-943F-4E88-B27C-4EA6B9B8FA05}" type="pres">
      <dgm:prSet presAssocID="{114A95ED-E266-46A8-BAC1-4FF8178DB846}" presName="rootText" presStyleLbl="node4" presStyleIdx="0" presStyleCnt="1">
        <dgm:presLayoutVars>
          <dgm:chPref val="3"/>
        </dgm:presLayoutVars>
      </dgm:prSet>
      <dgm:spPr>
        <a:prstGeom prst="roundRect">
          <a:avLst/>
        </a:prstGeom>
      </dgm:spPr>
    </dgm:pt>
    <dgm:pt modelId="{7C911BA2-1004-48AF-AA04-F2E9ACD8A332}" type="pres">
      <dgm:prSet presAssocID="{114A95ED-E266-46A8-BAC1-4FF8178DB846}" presName="rootConnector" presStyleLbl="node4" presStyleIdx="0" presStyleCnt="1"/>
      <dgm:spPr/>
    </dgm:pt>
    <dgm:pt modelId="{A9736884-FACE-4616-988B-B492A36C6F32}" type="pres">
      <dgm:prSet presAssocID="{114A95ED-E266-46A8-BAC1-4FF8178DB846}" presName="hierChild4" presStyleCnt="0"/>
      <dgm:spPr/>
    </dgm:pt>
    <dgm:pt modelId="{464EF28F-2AF2-4A95-B8CB-903483D7A3C5}" type="pres">
      <dgm:prSet presAssocID="{114A95ED-E266-46A8-BAC1-4FF8178DB846}" presName="hierChild5" presStyleCnt="0"/>
      <dgm:spPr/>
    </dgm:pt>
    <dgm:pt modelId="{77CA6C0F-1B54-4B29-BCFD-83EF3AA9645E}" type="pres">
      <dgm:prSet presAssocID="{82850587-A19E-4442-BB6D-97AA30C50878}" presName="hierChild5" presStyleCnt="0"/>
      <dgm:spPr/>
    </dgm:pt>
    <dgm:pt modelId="{1FC13CF2-F028-4FA4-A4E8-BC48E4590243}" type="pres">
      <dgm:prSet presAssocID="{6D5FE2B5-F183-4326-994E-DAB75B90D18D}" presName="Name37" presStyleLbl="parChTrans1D3" presStyleIdx="2" presStyleCnt="8"/>
      <dgm:spPr/>
    </dgm:pt>
    <dgm:pt modelId="{83EA4FB7-D8CA-4EA8-B452-022D47E7A7F1}" type="pres">
      <dgm:prSet presAssocID="{47936C18-7D33-4CBE-9A1D-5886D8D05163}" presName="hierRoot2" presStyleCnt="0">
        <dgm:presLayoutVars>
          <dgm:hierBranch val="init"/>
        </dgm:presLayoutVars>
      </dgm:prSet>
      <dgm:spPr/>
    </dgm:pt>
    <dgm:pt modelId="{5F6312EE-535B-4EF8-9045-73AF64BC7971}" type="pres">
      <dgm:prSet presAssocID="{47936C18-7D33-4CBE-9A1D-5886D8D05163}" presName="rootComposite" presStyleCnt="0"/>
      <dgm:spPr/>
    </dgm:pt>
    <dgm:pt modelId="{A970B769-637D-4A0D-BF88-B1CB2D7F20AD}" type="pres">
      <dgm:prSet presAssocID="{47936C18-7D33-4CBE-9A1D-5886D8D05163}" presName="rootText" presStyleLbl="node3" presStyleIdx="2" presStyleCnt="3">
        <dgm:presLayoutVars>
          <dgm:chPref val="3"/>
        </dgm:presLayoutVars>
      </dgm:prSet>
      <dgm:spPr>
        <a:prstGeom prst="roundRect">
          <a:avLst/>
        </a:prstGeom>
      </dgm:spPr>
    </dgm:pt>
    <dgm:pt modelId="{FC6B0C1E-0FED-4EFD-91E6-28C1210080D0}" type="pres">
      <dgm:prSet presAssocID="{47936C18-7D33-4CBE-9A1D-5886D8D05163}" presName="rootConnector" presStyleLbl="node3" presStyleIdx="2" presStyleCnt="3"/>
      <dgm:spPr/>
    </dgm:pt>
    <dgm:pt modelId="{6A661F23-FA85-49A1-B725-5C84FF8B38CB}" type="pres">
      <dgm:prSet presAssocID="{47936C18-7D33-4CBE-9A1D-5886D8D05163}" presName="hierChild4" presStyleCnt="0"/>
      <dgm:spPr/>
    </dgm:pt>
    <dgm:pt modelId="{2E175DC2-3250-41FE-A720-5CACBD3E3167}" type="pres">
      <dgm:prSet presAssocID="{47936C18-7D33-4CBE-9A1D-5886D8D05163}" presName="hierChild5" presStyleCnt="0"/>
      <dgm:spPr/>
    </dgm:pt>
    <dgm:pt modelId="{22D6A97E-9C1D-4632-BA2D-DB74D1830CE5}" type="pres">
      <dgm:prSet presAssocID="{E6028B29-5322-4290-B60A-70A49BFF7725}" presName="hierChild7" presStyleCnt="0"/>
      <dgm:spPr/>
    </dgm:pt>
    <dgm:pt modelId="{147AADBB-06F0-466E-8916-C932445F11E7}" type="pres">
      <dgm:prSet presAssocID="{D372BC64-4889-4974-8621-1C7F286D5D2F}" presName="Name111" presStyleLbl="parChTrans1D2" presStyleIdx="1" presStyleCnt="2"/>
      <dgm:spPr/>
    </dgm:pt>
    <dgm:pt modelId="{848E3DFE-6D6A-4337-BFC9-9FD2F212AEF7}" type="pres">
      <dgm:prSet presAssocID="{C095ABAD-985E-4856-8A9E-4BBBE5864E8C}" presName="hierRoot3" presStyleCnt="0">
        <dgm:presLayoutVars>
          <dgm:hierBranch val="init"/>
        </dgm:presLayoutVars>
      </dgm:prSet>
      <dgm:spPr/>
    </dgm:pt>
    <dgm:pt modelId="{BD94D599-9F08-4139-B576-B2345A61D99E}" type="pres">
      <dgm:prSet presAssocID="{C095ABAD-985E-4856-8A9E-4BBBE5864E8C}" presName="rootComposite3" presStyleCnt="0"/>
      <dgm:spPr/>
    </dgm:pt>
    <dgm:pt modelId="{BBA16753-1AC0-4714-B566-E466853E4C89}" type="pres">
      <dgm:prSet presAssocID="{C095ABAD-985E-4856-8A9E-4BBBE5864E8C}" presName="rootText3" presStyleLbl="asst1" presStyleIdx="1" presStyleCnt="7">
        <dgm:presLayoutVars>
          <dgm:chPref val="3"/>
        </dgm:presLayoutVars>
      </dgm:prSet>
      <dgm:spPr>
        <a:prstGeom prst="roundRect">
          <a:avLst/>
        </a:prstGeom>
      </dgm:spPr>
    </dgm:pt>
    <dgm:pt modelId="{2A372F76-227F-4F05-AD73-81FFA393594F}" type="pres">
      <dgm:prSet presAssocID="{C095ABAD-985E-4856-8A9E-4BBBE5864E8C}" presName="rootConnector3" presStyleLbl="asst1" presStyleIdx="1" presStyleCnt="7"/>
      <dgm:spPr/>
    </dgm:pt>
    <dgm:pt modelId="{D60A1C9F-E1A7-4472-BFCE-C02D847AFE9B}" type="pres">
      <dgm:prSet presAssocID="{C095ABAD-985E-4856-8A9E-4BBBE5864E8C}" presName="hierChild6" presStyleCnt="0"/>
      <dgm:spPr/>
    </dgm:pt>
    <dgm:pt modelId="{66076B1E-5CEF-44A0-96B7-D80323116A8D}" type="pres">
      <dgm:prSet presAssocID="{C095ABAD-985E-4856-8A9E-4BBBE5864E8C}" presName="hierChild7" presStyleCnt="0"/>
      <dgm:spPr/>
    </dgm:pt>
    <dgm:pt modelId="{6C7C27E3-3443-4E92-8B80-9DA90EFA41F7}" type="pres">
      <dgm:prSet presAssocID="{76148145-F40F-44E3-93D0-9BC643C992EF}" presName="Name111" presStyleLbl="parChTrans1D3" presStyleIdx="3" presStyleCnt="8"/>
      <dgm:spPr/>
    </dgm:pt>
    <dgm:pt modelId="{369B4556-106D-4835-A384-D89F73BFDDAF}" type="pres">
      <dgm:prSet presAssocID="{C17CEAF0-DFB3-4D6E-9054-2E994C5AD39E}" presName="hierRoot3" presStyleCnt="0">
        <dgm:presLayoutVars>
          <dgm:hierBranch val="init"/>
        </dgm:presLayoutVars>
      </dgm:prSet>
      <dgm:spPr/>
    </dgm:pt>
    <dgm:pt modelId="{B9AAC475-9113-47FA-8D16-CE18DF38E255}" type="pres">
      <dgm:prSet presAssocID="{C17CEAF0-DFB3-4D6E-9054-2E994C5AD39E}" presName="rootComposite3" presStyleCnt="0"/>
      <dgm:spPr/>
    </dgm:pt>
    <dgm:pt modelId="{E3E2B09F-867A-47E8-9A5C-A280321C55E1}" type="pres">
      <dgm:prSet presAssocID="{C17CEAF0-DFB3-4D6E-9054-2E994C5AD39E}" presName="rootText3" presStyleLbl="asst1" presStyleIdx="2" presStyleCnt="7">
        <dgm:presLayoutVars>
          <dgm:chPref val="3"/>
        </dgm:presLayoutVars>
      </dgm:prSet>
      <dgm:spPr>
        <a:prstGeom prst="roundRect">
          <a:avLst/>
        </a:prstGeom>
      </dgm:spPr>
    </dgm:pt>
    <dgm:pt modelId="{3284636A-78A4-44DF-8B40-0CA9408CE0AB}" type="pres">
      <dgm:prSet presAssocID="{C17CEAF0-DFB3-4D6E-9054-2E994C5AD39E}" presName="rootConnector3" presStyleLbl="asst1" presStyleIdx="2" presStyleCnt="7"/>
      <dgm:spPr/>
    </dgm:pt>
    <dgm:pt modelId="{76FC8270-9EF7-44DB-900D-4A9315690A5F}" type="pres">
      <dgm:prSet presAssocID="{C17CEAF0-DFB3-4D6E-9054-2E994C5AD39E}" presName="hierChild6" presStyleCnt="0"/>
      <dgm:spPr/>
    </dgm:pt>
    <dgm:pt modelId="{FEB56EA2-931B-4129-9235-AF5363E478A5}" type="pres">
      <dgm:prSet presAssocID="{C17CEAF0-DFB3-4D6E-9054-2E994C5AD39E}" presName="hierChild7" presStyleCnt="0"/>
      <dgm:spPr/>
    </dgm:pt>
    <dgm:pt modelId="{5C326234-D10D-4E86-89D4-296A5665FF65}" type="pres">
      <dgm:prSet presAssocID="{0E1686E9-7DEF-4861-B0B7-924774AB581A}" presName="Name111" presStyleLbl="parChTrans1D3" presStyleIdx="4" presStyleCnt="8"/>
      <dgm:spPr/>
    </dgm:pt>
    <dgm:pt modelId="{19322EB1-A013-4C05-8381-E58CEEC385FA}" type="pres">
      <dgm:prSet presAssocID="{E0627ECB-AC5F-48D1-8F21-C0A3BE12C939}" presName="hierRoot3" presStyleCnt="0">
        <dgm:presLayoutVars>
          <dgm:hierBranch val="init"/>
        </dgm:presLayoutVars>
      </dgm:prSet>
      <dgm:spPr/>
    </dgm:pt>
    <dgm:pt modelId="{B4048300-6CFB-491B-AAA9-BD4743E524F2}" type="pres">
      <dgm:prSet presAssocID="{E0627ECB-AC5F-48D1-8F21-C0A3BE12C939}" presName="rootComposite3" presStyleCnt="0"/>
      <dgm:spPr/>
    </dgm:pt>
    <dgm:pt modelId="{C18550E4-FFC8-47E2-94F5-33334994A039}" type="pres">
      <dgm:prSet presAssocID="{E0627ECB-AC5F-48D1-8F21-C0A3BE12C939}" presName="rootText3" presStyleLbl="asst1" presStyleIdx="3" presStyleCnt="7">
        <dgm:presLayoutVars>
          <dgm:chPref val="3"/>
        </dgm:presLayoutVars>
      </dgm:prSet>
      <dgm:spPr>
        <a:prstGeom prst="roundRect">
          <a:avLst/>
        </a:prstGeom>
      </dgm:spPr>
    </dgm:pt>
    <dgm:pt modelId="{E01C81DB-5ED7-410B-91F2-53BC0DF3C32D}" type="pres">
      <dgm:prSet presAssocID="{E0627ECB-AC5F-48D1-8F21-C0A3BE12C939}" presName="rootConnector3" presStyleLbl="asst1" presStyleIdx="3" presStyleCnt="7"/>
      <dgm:spPr/>
    </dgm:pt>
    <dgm:pt modelId="{C1F2D260-4FDC-48CB-A38F-3E78B63A9F6A}" type="pres">
      <dgm:prSet presAssocID="{E0627ECB-AC5F-48D1-8F21-C0A3BE12C939}" presName="hierChild6" presStyleCnt="0"/>
      <dgm:spPr/>
    </dgm:pt>
    <dgm:pt modelId="{2ED29F70-5B28-494C-9181-B61180DAB5B2}" type="pres">
      <dgm:prSet presAssocID="{E0627ECB-AC5F-48D1-8F21-C0A3BE12C939}" presName="hierChild7" presStyleCnt="0"/>
      <dgm:spPr/>
    </dgm:pt>
    <dgm:pt modelId="{0A3A04DF-8270-425F-B3EB-1A74F541CF8C}" type="pres">
      <dgm:prSet presAssocID="{93FA4691-3BD8-4222-B39E-01C767C61806}" presName="Name111" presStyleLbl="parChTrans1D3" presStyleIdx="5" presStyleCnt="8"/>
      <dgm:spPr/>
    </dgm:pt>
    <dgm:pt modelId="{9EB956B0-0555-46B1-82A4-742679BEEDAE}" type="pres">
      <dgm:prSet presAssocID="{05B81547-CD91-4605-B157-712F189B817F}" presName="hierRoot3" presStyleCnt="0">
        <dgm:presLayoutVars>
          <dgm:hierBranch val="init"/>
        </dgm:presLayoutVars>
      </dgm:prSet>
      <dgm:spPr/>
    </dgm:pt>
    <dgm:pt modelId="{57D1D3B4-B120-4B8E-A0A8-AE72AF9C72FF}" type="pres">
      <dgm:prSet presAssocID="{05B81547-CD91-4605-B157-712F189B817F}" presName="rootComposite3" presStyleCnt="0"/>
      <dgm:spPr/>
    </dgm:pt>
    <dgm:pt modelId="{1C4EAAEB-EDED-439F-B089-5EB30CDA9CCA}" type="pres">
      <dgm:prSet presAssocID="{05B81547-CD91-4605-B157-712F189B817F}" presName="rootText3" presStyleLbl="asst1" presStyleIdx="4" presStyleCnt="7">
        <dgm:presLayoutVars>
          <dgm:chPref val="3"/>
        </dgm:presLayoutVars>
      </dgm:prSet>
      <dgm:spPr>
        <a:prstGeom prst="roundRect">
          <a:avLst/>
        </a:prstGeom>
      </dgm:spPr>
    </dgm:pt>
    <dgm:pt modelId="{A509EE98-0623-4F9A-8C2C-83BBE68F6F2E}" type="pres">
      <dgm:prSet presAssocID="{05B81547-CD91-4605-B157-712F189B817F}" presName="rootConnector3" presStyleLbl="asst1" presStyleIdx="4" presStyleCnt="7"/>
      <dgm:spPr/>
    </dgm:pt>
    <dgm:pt modelId="{2EEF9F96-52DE-4B93-96F3-D80CB5E5BC2B}" type="pres">
      <dgm:prSet presAssocID="{05B81547-CD91-4605-B157-712F189B817F}" presName="hierChild6" presStyleCnt="0"/>
      <dgm:spPr/>
    </dgm:pt>
    <dgm:pt modelId="{B6571EDC-5BA1-44C8-9CEE-F168FE7865B5}" type="pres">
      <dgm:prSet presAssocID="{05B81547-CD91-4605-B157-712F189B817F}" presName="hierChild7" presStyleCnt="0"/>
      <dgm:spPr/>
    </dgm:pt>
    <dgm:pt modelId="{37E682C5-F867-4F0E-9DAC-47FFAF273300}" type="pres">
      <dgm:prSet presAssocID="{184868F5-2D2C-466A-9135-0D8B6D70FA07}" presName="Name111" presStyleLbl="parChTrans1D3" presStyleIdx="6" presStyleCnt="8"/>
      <dgm:spPr/>
    </dgm:pt>
    <dgm:pt modelId="{A27FB58C-7044-427C-90F0-77E4A5D44FE0}" type="pres">
      <dgm:prSet presAssocID="{C2ED7BFD-15B7-4E4B-86E1-76805DDE619B}" presName="hierRoot3" presStyleCnt="0">
        <dgm:presLayoutVars>
          <dgm:hierBranch val="init"/>
        </dgm:presLayoutVars>
      </dgm:prSet>
      <dgm:spPr/>
    </dgm:pt>
    <dgm:pt modelId="{8E8CE63B-DCE5-4B06-9D90-5C7987BE1AD3}" type="pres">
      <dgm:prSet presAssocID="{C2ED7BFD-15B7-4E4B-86E1-76805DDE619B}" presName="rootComposite3" presStyleCnt="0"/>
      <dgm:spPr/>
    </dgm:pt>
    <dgm:pt modelId="{1344B932-A02B-4B47-A4B6-7A0E2F2FF07B}" type="pres">
      <dgm:prSet presAssocID="{C2ED7BFD-15B7-4E4B-86E1-76805DDE619B}" presName="rootText3" presStyleLbl="asst1" presStyleIdx="5" presStyleCnt="7">
        <dgm:presLayoutVars>
          <dgm:chPref val="3"/>
        </dgm:presLayoutVars>
      </dgm:prSet>
      <dgm:spPr>
        <a:prstGeom prst="roundRect">
          <a:avLst/>
        </a:prstGeom>
      </dgm:spPr>
    </dgm:pt>
    <dgm:pt modelId="{ED072AA0-AE17-4E4C-A549-3C899CA9868B}" type="pres">
      <dgm:prSet presAssocID="{C2ED7BFD-15B7-4E4B-86E1-76805DDE619B}" presName="rootConnector3" presStyleLbl="asst1" presStyleIdx="5" presStyleCnt="7"/>
      <dgm:spPr/>
    </dgm:pt>
    <dgm:pt modelId="{254DADB0-DC69-4B01-BCDA-868270713CCE}" type="pres">
      <dgm:prSet presAssocID="{C2ED7BFD-15B7-4E4B-86E1-76805DDE619B}" presName="hierChild6" presStyleCnt="0"/>
      <dgm:spPr/>
    </dgm:pt>
    <dgm:pt modelId="{FF301231-CF07-4FBB-88A7-C6595B5A5A24}" type="pres">
      <dgm:prSet presAssocID="{C2ED7BFD-15B7-4E4B-86E1-76805DDE619B}" presName="hierChild7" presStyleCnt="0"/>
      <dgm:spPr/>
    </dgm:pt>
    <dgm:pt modelId="{D8D3C4BF-FC64-4B4E-8F04-B371752FEC3B}" type="pres">
      <dgm:prSet presAssocID="{3E02E0E5-A9A5-4FF2-B2FC-BC740076958C}" presName="Name111" presStyleLbl="parChTrans1D3" presStyleIdx="7" presStyleCnt="8"/>
      <dgm:spPr/>
    </dgm:pt>
    <dgm:pt modelId="{7089689C-4069-454A-B7AC-564D0D7AA5FB}" type="pres">
      <dgm:prSet presAssocID="{B86CD00E-6E16-4E09-86E4-8A2E9AB0A297}" presName="hierRoot3" presStyleCnt="0">
        <dgm:presLayoutVars>
          <dgm:hierBranch val="init"/>
        </dgm:presLayoutVars>
      </dgm:prSet>
      <dgm:spPr/>
    </dgm:pt>
    <dgm:pt modelId="{E3F5526D-1381-47F7-B8B2-051F497E0FD6}" type="pres">
      <dgm:prSet presAssocID="{B86CD00E-6E16-4E09-86E4-8A2E9AB0A297}" presName="rootComposite3" presStyleCnt="0"/>
      <dgm:spPr/>
    </dgm:pt>
    <dgm:pt modelId="{55E40C33-03AE-4C70-AE12-5BC5A52E6615}" type="pres">
      <dgm:prSet presAssocID="{B86CD00E-6E16-4E09-86E4-8A2E9AB0A297}" presName="rootText3" presStyleLbl="asst1" presStyleIdx="6" presStyleCnt="7">
        <dgm:presLayoutVars>
          <dgm:chPref val="3"/>
        </dgm:presLayoutVars>
      </dgm:prSet>
      <dgm:spPr>
        <a:prstGeom prst="roundRect">
          <a:avLst/>
        </a:prstGeom>
      </dgm:spPr>
    </dgm:pt>
    <dgm:pt modelId="{278C07C8-317C-4B23-941F-D0CAB898F920}" type="pres">
      <dgm:prSet presAssocID="{B86CD00E-6E16-4E09-86E4-8A2E9AB0A297}" presName="rootConnector3" presStyleLbl="asst1" presStyleIdx="6" presStyleCnt="7"/>
      <dgm:spPr/>
    </dgm:pt>
    <dgm:pt modelId="{54D96419-C47E-48F9-BC8B-4E53EBED0291}" type="pres">
      <dgm:prSet presAssocID="{B86CD00E-6E16-4E09-86E4-8A2E9AB0A297}" presName="hierChild6" presStyleCnt="0"/>
      <dgm:spPr/>
    </dgm:pt>
    <dgm:pt modelId="{ED298BD3-C904-4C33-A08C-3224C80B0836}" type="pres">
      <dgm:prSet presAssocID="{B86CD00E-6E16-4E09-86E4-8A2E9AB0A297}" presName="hierChild7" presStyleCnt="0"/>
      <dgm:spPr/>
    </dgm:pt>
  </dgm:ptLst>
  <dgm:cxnLst>
    <dgm:cxn modelId="{7ABCEA04-066B-4E72-A2A3-33E50408D8DC}" type="presOf" srcId="{B86CD00E-6E16-4E09-86E4-8A2E9AB0A297}" destId="{278C07C8-317C-4B23-941F-D0CAB898F920}" srcOrd="1" destOrd="0" presId="urn:microsoft.com/office/officeart/2005/8/layout/orgChart1"/>
    <dgm:cxn modelId="{61965F06-2E9F-453A-A002-82F6ABCDF68C}" type="presOf" srcId="{C095ABAD-985E-4856-8A9E-4BBBE5864E8C}" destId="{BBA16753-1AC0-4714-B566-E466853E4C89}" srcOrd="0" destOrd="0" presId="urn:microsoft.com/office/officeart/2005/8/layout/orgChart1"/>
    <dgm:cxn modelId="{39852707-ADB9-4DEA-BA44-0983C5EDC8CD}" type="presOf" srcId="{C095ABAD-985E-4856-8A9E-4BBBE5864E8C}" destId="{2A372F76-227F-4F05-AD73-81FFA393594F}" srcOrd="1" destOrd="0" presId="urn:microsoft.com/office/officeart/2005/8/layout/orgChart1"/>
    <dgm:cxn modelId="{1454A209-E340-4049-B8F9-9077D65198F1}" type="presOf" srcId="{E0627ECB-AC5F-48D1-8F21-C0A3BE12C939}" destId="{C18550E4-FFC8-47E2-94F5-33334994A039}" srcOrd="0" destOrd="0" presId="urn:microsoft.com/office/officeart/2005/8/layout/orgChart1"/>
    <dgm:cxn modelId="{B587F80F-9269-4FD6-9871-A357E7F85A0E}" type="presOf" srcId="{C2ED7BFD-15B7-4E4B-86E1-76805DDE619B}" destId="{ED072AA0-AE17-4E4C-A549-3C899CA9868B}" srcOrd="1" destOrd="0" presId="urn:microsoft.com/office/officeart/2005/8/layout/orgChart1"/>
    <dgm:cxn modelId="{F484D612-613D-4932-94E2-4D0A1B7B908D}" type="presOf" srcId="{76148145-F40F-44E3-93D0-9BC643C992EF}" destId="{6C7C27E3-3443-4E92-8B80-9DA90EFA41F7}" srcOrd="0" destOrd="0" presId="urn:microsoft.com/office/officeart/2005/8/layout/orgChart1"/>
    <dgm:cxn modelId="{A82F1D13-D620-4D2F-B5FD-C8DEDEF48B4A}" type="presOf" srcId="{93FA4691-3BD8-4222-B39E-01C767C61806}" destId="{0A3A04DF-8270-425F-B3EB-1A74F541CF8C}" srcOrd="0" destOrd="0" presId="urn:microsoft.com/office/officeart/2005/8/layout/orgChart1"/>
    <dgm:cxn modelId="{C1AA1016-98F6-4D39-9B30-EF1DF13BCEAD}" type="presOf" srcId="{82850587-A19E-4442-BB6D-97AA30C50878}" destId="{0FC95668-BE46-4747-9E39-03CD99FD070B}" srcOrd="1" destOrd="0" presId="urn:microsoft.com/office/officeart/2005/8/layout/orgChart1"/>
    <dgm:cxn modelId="{94E4E416-D9E5-495C-85C5-77BC85C74514}" type="presOf" srcId="{E6028B29-5322-4290-B60A-70A49BFF7725}" destId="{094B6017-5630-4AF5-B660-9F32BAC17FBA}" srcOrd="0" destOrd="0" presId="urn:microsoft.com/office/officeart/2005/8/layout/orgChart1"/>
    <dgm:cxn modelId="{FC75EA17-CB97-4B66-95AB-DD468266E78B}" type="presOf" srcId="{47936C18-7D33-4CBE-9A1D-5886D8D05163}" destId="{FC6B0C1E-0FED-4EFD-91E6-28C1210080D0}" srcOrd="1" destOrd="0" presId="urn:microsoft.com/office/officeart/2005/8/layout/orgChart1"/>
    <dgm:cxn modelId="{5EB46622-D556-48EC-BBC7-2E30524CB6D0}" srcId="{B85CAAFC-FFDB-4D31-A270-F1BB39CDFB78}" destId="{C095ABAD-985E-4856-8A9E-4BBBE5864E8C}" srcOrd="1" destOrd="0" parTransId="{D372BC64-4889-4974-8621-1C7F286D5D2F}" sibTransId="{EAD15599-AB8E-405B-AACD-BC6D57781C2D}"/>
    <dgm:cxn modelId="{14B72926-8A88-4437-8A36-07A436A1A7B5}" type="presOf" srcId="{B85CAAFC-FFDB-4D31-A270-F1BB39CDFB78}" destId="{CB7AF3DA-24C2-4736-A5E3-F00C0BC08B3F}" srcOrd="1" destOrd="0" presId="urn:microsoft.com/office/officeart/2005/8/layout/orgChart1"/>
    <dgm:cxn modelId="{1870A52B-6673-492F-8273-9DA12AB55453}" type="presOf" srcId="{EDEB5188-1546-43B9-9A2E-554A5411A01D}" destId="{7F91C7EF-56BB-46C7-9FB4-A3A9F5A65E2B}" srcOrd="0" destOrd="0" presId="urn:microsoft.com/office/officeart/2005/8/layout/orgChart1"/>
    <dgm:cxn modelId="{3791C32C-A229-4EF2-8042-E071804E6E16}" type="presOf" srcId="{9229BE56-F9B7-4814-9973-19B963FDE6AA}" destId="{FC5F1935-C801-4D12-A2E4-B0CA8AEC7C4B}" srcOrd="0" destOrd="0" presId="urn:microsoft.com/office/officeart/2005/8/layout/orgChart1"/>
    <dgm:cxn modelId="{C675182F-724F-415B-BA92-38FF64E79517}" srcId="{C095ABAD-985E-4856-8A9E-4BBBE5864E8C}" destId="{C17CEAF0-DFB3-4D6E-9054-2E994C5AD39E}" srcOrd="0" destOrd="0" parTransId="{76148145-F40F-44E3-93D0-9BC643C992EF}" sibTransId="{4C08B3ED-2181-4C55-A4B4-CFDBAEFC7A7B}"/>
    <dgm:cxn modelId="{41A1E633-8BD9-4C7D-B064-4DAA73A102F3}" type="presOf" srcId="{3E02E0E5-A9A5-4FF2-B2FC-BC740076958C}" destId="{D8D3C4BF-FC64-4B4E-8F04-B371752FEC3B}" srcOrd="0" destOrd="0" presId="urn:microsoft.com/office/officeart/2005/8/layout/orgChart1"/>
    <dgm:cxn modelId="{B5DD4D39-E588-4759-8765-DAA2834C93BB}" type="presOf" srcId="{0E1686E9-7DEF-4861-B0B7-924774AB581A}" destId="{5C326234-D10D-4E86-89D4-296A5665FF65}" srcOrd="0" destOrd="0" presId="urn:microsoft.com/office/officeart/2005/8/layout/orgChart1"/>
    <dgm:cxn modelId="{EDC1BD39-BF0F-41DE-B242-CA988437A73F}" srcId="{E6028B29-5322-4290-B60A-70A49BFF7725}" destId="{82850587-A19E-4442-BB6D-97AA30C50878}" srcOrd="1" destOrd="0" parTransId="{EDEB5188-1546-43B9-9A2E-554A5411A01D}" sibTransId="{839DE06C-B05B-49C0-B607-A47B7C026034}"/>
    <dgm:cxn modelId="{49DB7A3F-7312-4096-8E50-4799D045E727}" type="presOf" srcId="{0EB0102C-4DAB-4F26-AB65-211DBCEE8D79}" destId="{F7D99A3A-6730-4037-8684-833285862CCF}" srcOrd="0" destOrd="0" presId="urn:microsoft.com/office/officeart/2005/8/layout/orgChart1"/>
    <dgm:cxn modelId="{4DBE0740-69CD-4AE9-B541-92DB4AA54B40}" type="presOf" srcId="{9229BE56-F9B7-4814-9973-19B963FDE6AA}" destId="{AFF550AB-C9D6-4EE7-AB34-6F5F687AB8ED}" srcOrd="1" destOrd="0" presId="urn:microsoft.com/office/officeart/2005/8/layout/orgChart1"/>
    <dgm:cxn modelId="{DD72365E-82E1-4E71-8B65-8C68936D57B4}" type="presOf" srcId="{6D5FE2B5-F183-4326-994E-DAB75B90D18D}" destId="{1FC13CF2-F028-4FA4-A4E8-BC48E4590243}" srcOrd="0" destOrd="0" presId="urn:microsoft.com/office/officeart/2005/8/layout/orgChart1"/>
    <dgm:cxn modelId="{128EFD4E-5D03-48FE-AD55-4CE1DE33BF83}" srcId="{C095ABAD-985E-4856-8A9E-4BBBE5864E8C}" destId="{B86CD00E-6E16-4E09-86E4-8A2E9AB0A297}" srcOrd="4" destOrd="0" parTransId="{3E02E0E5-A9A5-4FF2-B2FC-BC740076958C}" sibTransId="{6FF324DD-4BFF-4097-945C-2213220BD44F}"/>
    <dgm:cxn modelId="{745FA65A-5AA7-402C-9E6E-63FB0C80FCD5}" srcId="{C095ABAD-985E-4856-8A9E-4BBBE5864E8C}" destId="{C2ED7BFD-15B7-4E4B-86E1-76805DDE619B}" srcOrd="3" destOrd="0" parTransId="{184868F5-2D2C-466A-9135-0D8B6D70FA07}" sibTransId="{B69858AE-C9FC-4E78-A7B1-DA7B60B37717}"/>
    <dgm:cxn modelId="{91700C7B-7555-48BB-8417-31234E948DA5}" srcId="{82850587-A19E-4442-BB6D-97AA30C50878}" destId="{114A95ED-E266-46A8-BAC1-4FF8178DB846}" srcOrd="0" destOrd="0" parTransId="{0EB0102C-4DAB-4F26-AB65-211DBCEE8D79}" sibTransId="{AEA223B8-187C-4087-A0C8-8674431389AB}"/>
    <dgm:cxn modelId="{08C42B7D-26E1-4935-A601-B99822017BCA}" type="presOf" srcId="{114A95ED-E266-46A8-BAC1-4FF8178DB846}" destId="{7C911BA2-1004-48AF-AA04-F2E9ACD8A332}" srcOrd="1" destOrd="0" presId="urn:microsoft.com/office/officeart/2005/8/layout/orgChart1"/>
    <dgm:cxn modelId="{F2156383-FFB7-49F7-8480-701F27B864D4}" srcId="{16408297-A984-4915-AB05-180E7C8C38D5}" destId="{B85CAAFC-FFDB-4D31-A270-F1BB39CDFB78}" srcOrd="0" destOrd="0" parTransId="{8C4C03D7-EF95-4531-9DEC-0AEC01B98E29}" sibTransId="{7B002666-B92E-4DCB-B922-08E5D364A0A2}"/>
    <dgm:cxn modelId="{38782D87-4FD4-4157-A3DF-E34A22BD918C}" type="presOf" srcId="{47936C18-7D33-4CBE-9A1D-5886D8D05163}" destId="{A970B769-637D-4A0D-BF88-B1CB2D7F20AD}" srcOrd="0" destOrd="0" presId="urn:microsoft.com/office/officeart/2005/8/layout/orgChart1"/>
    <dgm:cxn modelId="{83CA7E88-EC63-4511-B6C1-D668B6E992DE}" srcId="{E6028B29-5322-4290-B60A-70A49BFF7725}" destId="{9229BE56-F9B7-4814-9973-19B963FDE6AA}" srcOrd="0" destOrd="0" parTransId="{A9DA5173-F5FB-4C18-877E-C5070C661347}" sibTransId="{60AF0A72-8F70-41AC-A445-9B578F3D4404}"/>
    <dgm:cxn modelId="{7DCEB58F-C2D8-4827-8CA9-4C1FF54831AA}" type="presOf" srcId="{D372BC64-4889-4974-8621-1C7F286D5D2F}" destId="{147AADBB-06F0-466E-8916-C932445F11E7}" srcOrd="0" destOrd="0" presId="urn:microsoft.com/office/officeart/2005/8/layout/orgChart1"/>
    <dgm:cxn modelId="{E4BF2E92-66ED-48D1-B89E-886091F63177}" type="presOf" srcId="{B85CAAFC-FFDB-4D31-A270-F1BB39CDFB78}" destId="{8CE98034-5E26-4596-A212-AB9C4ED18F7E}" srcOrd="0" destOrd="0" presId="urn:microsoft.com/office/officeart/2005/8/layout/orgChart1"/>
    <dgm:cxn modelId="{440D23A6-7888-46EE-8248-8D52D38F5BAE}" type="presOf" srcId="{C2ED7BFD-15B7-4E4B-86E1-76805DDE619B}" destId="{1344B932-A02B-4B47-A4B6-7A0E2F2FF07B}" srcOrd="0" destOrd="0" presId="urn:microsoft.com/office/officeart/2005/8/layout/orgChart1"/>
    <dgm:cxn modelId="{507107AB-6B37-4CE5-9D81-4E71645420B8}" type="presOf" srcId="{16408297-A984-4915-AB05-180E7C8C38D5}" destId="{152FE701-5C67-4D1E-B731-F898C7F7E8E0}" srcOrd="0" destOrd="0" presId="urn:microsoft.com/office/officeart/2005/8/layout/orgChart1"/>
    <dgm:cxn modelId="{E18C89AB-1DA6-4D69-B150-076FB73F2E1A}" srcId="{B85CAAFC-FFDB-4D31-A270-F1BB39CDFB78}" destId="{E6028B29-5322-4290-B60A-70A49BFF7725}" srcOrd="0" destOrd="0" parTransId="{C3486A10-1F45-42A0-8E1A-13D65D3786F3}" sibTransId="{08A51F0F-2675-4B36-9954-6C0A018A4A5A}"/>
    <dgm:cxn modelId="{427AE4B3-16AC-4308-B65C-1C095C2B25ED}" type="presOf" srcId="{05B81547-CD91-4605-B157-712F189B817F}" destId="{A509EE98-0623-4F9A-8C2C-83BBE68F6F2E}" srcOrd="1" destOrd="0" presId="urn:microsoft.com/office/officeart/2005/8/layout/orgChart1"/>
    <dgm:cxn modelId="{D1452ABE-D2E9-4B41-A65E-0CB5157A3DB8}" srcId="{C095ABAD-985E-4856-8A9E-4BBBE5864E8C}" destId="{E0627ECB-AC5F-48D1-8F21-C0A3BE12C939}" srcOrd="1" destOrd="0" parTransId="{0E1686E9-7DEF-4861-B0B7-924774AB581A}" sibTransId="{FB610B8D-6C73-4BED-92DA-91698D8F935A}"/>
    <dgm:cxn modelId="{0ECC42C1-D9DF-4158-99FE-B11E7C38EFC9}" type="presOf" srcId="{E0627ECB-AC5F-48D1-8F21-C0A3BE12C939}" destId="{E01C81DB-5ED7-410B-91F2-53BC0DF3C32D}" srcOrd="1" destOrd="0" presId="urn:microsoft.com/office/officeart/2005/8/layout/orgChart1"/>
    <dgm:cxn modelId="{3066A6CC-C57E-4D32-BC77-C5BE05A78282}" type="presOf" srcId="{C17CEAF0-DFB3-4D6E-9054-2E994C5AD39E}" destId="{E3E2B09F-867A-47E8-9A5C-A280321C55E1}" srcOrd="0" destOrd="0" presId="urn:microsoft.com/office/officeart/2005/8/layout/orgChart1"/>
    <dgm:cxn modelId="{9D4D94CD-F58D-4D0E-9227-FE8A7338EFCF}" type="presOf" srcId="{C17CEAF0-DFB3-4D6E-9054-2E994C5AD39E}" destId="{3284636A-78A4-44DF-8B40-0CA9408CE0AB}" srcOrd="1" destOrd="0" presId="urn:microsoft.com/office/officeart/2005/8/layout/orgChart1"/>
    <dgm:cxn modelId="{F70400CF-AF1F-44FD-A452-0745AA555646}" srcId="{C095ABAD-985E-4856-8A9E-4BBBE5864E8C}" destId="{05B81547-CD91-4605-B157-712F189B817F}" srcOrd="2" destOrd="0" parTransId="{93FA4691-3BD8-4222-B39E-01C767C61806}" sibTransId="{014F4D0A-68BB-4E9A-8944-3100BF5C0B8D}"/>
    <dgm:cxn modelId="{EAEDACD2-C91B-45B3-B401-3AF9FDF03D27}" type="presOf" srcId="{B86CD00E-6E16-4E09-86E4-8A2E9AB0A297}" destId="{55E40C33-03AE-4C70-AE12-5BC5A52E6615}" srcOrd="0" destOrd="0" presId="urn:microsoft.com/office/officeart/2005/8/layout/orgChart1"/>
    <dgm:cxn modelId="{73213BD4-3EA0-4956-B64E-ED5D9101560B}" srcId="{E6028B29-5322-4290-B60A-70A49BFF7725}" destId="{47936C18-7D33-4CBE-9A1D-5886D8D05163}" srcOrd="2" destOrd="0" parTransId="{6D5FE2B5-F183-4326-994E-DAB75B90D18D}" sibTransId="{43DFF606-BD9F-4D26-BBE1-B6CE58EAB7AE}"/>
    <dgm:cxn modelId="{2C0301D8-CC27-4B15-B2F5-9AB5144A201A}" type="presOf" srcId="{E6028B29-5322-4290-B60A-70A49BFF7725}" destId="{4707BD41-12E9-46AB-8278-DCBD3D1CBDF7}" srcOrd="1" destOrd="0" presId="urn:microsoft.com/office/officeart/2005/8/layout/orgChart1"/>
    <dgm:cxn modelId="{5AE5E2DF-210C-4B48-A166-BA7F1CADE545}" type="presOf" srcId="{05B81547-CD91-4605-B157-712F189B817F}" destId="{1C4EAAEB-EDED-439F-B089-5EB30CDA9CCA}" srcOrd="0" destOrd="0" presId="urn:microsoft.com/office/officeart/2005/8/layout/orgChart1"/>
    <dgm:cxn modelId="{D27CD9E1-A535-4A4A-96BE-FC842B53E718}" type="presOf" srcId="{114A95ED-E266-46A8-BAC1-4FF8178DB846}" destId="{5771B620-943F-4E88-B27C-4EA6B9B8FA05}" srcOrd="0" destOrd="0" presId="urn:microsoft.com/office/officeart/2005/8/layout/orgChart1"/>
    <dgm:cxn modelId="{52EB68E7-70EA-44A3-A8BD-AEFEB097571A}" type="presOf" srcId="{C3486A10-1F45-42A0-8E1A-13D65D3786F3}" destId="{D58B478E-C3A8-48BF-B38E-8D71F6D31E60}" srcOrd="0" destOrd="0" presId="urn:microsoft.com/office/officeart/2005/8/layout/orgChart1"/>
    <dgm:cxn modelId="{5F1774F2-7A2E-4DD1-840F-09B675314FFB}" type="presOf" srcId="{A9DA5173-F5FB-4C18-877E-C5070C661347}" destId="{DF923F8D-567D-4CAC-81E3-D093C60873DE}" srcOrd="0" destOrd="0" presId="urn:microsoft.com/office/officeart/2005/8/layout/orgChart1"/>
    <dgm:cxn modelId="{AE49A6F4-6190-4771-9FC1-FFAF130FE092}" type="presOf" srcId="{184868F5-2D2C-466A-9135-0D8B6D70FA07}" destId="{37E682C5-F867-4F0E-9DAC-47FFAF273300}" srcOrd="0" destOrd="0" presId="urn:microsoft.com/office/officeart/2005/8/layout/orgChart1"/>
    <dgm:cxn modelId="{CF0EE4FB-4F72-477C-B145-A15E18AC5B45}" type="presOf" srcId="{82850587-A19E-4442-BB6D-97AA30C50878}" destId="{69F9884F-8710-4705-9976-5937A954F34D}" srcOrd="0" destOrd="0" presId="urn:microsoft.com/office/officeart/2005/8/layout/orgChart1"/>
    <dgm:cxn modelId="{A5BD2C7E-9F11-4123-AF8B-3482544E4966}" type="presParOf" srcId="{152FE701-5C67-4D1E-B731-F898C7F7E8E0}" destId="{6F3A9FCC-319E-4925-9606-1AC1D0958E68}" srcOrd="0" destOrd="0" presId="urn:microsoft.com/office/officeart/2005/8/layout/orgChart1"/>
    <dgm:cxn modelId="{7C5A3584-2378-4EF8-B62B-7F08A1C2F185}" type="presParOf" srcId="{6F3A9FCC-319E-4925-9606-1AC1D0958E68}" destId="{4CBCB823-D83C-40E2-9DC6-86717D86ECFC}" srcOrd="0" destOrd="0" presId="urn:microsoft.com/office/officeart/2005/8/layout/orgChart1"/>
    <dgm:cxn modelId="{443FBCB5-4711-4D58-B70D-0099DC5B3A4F}" type="presParOf" srcId="{4CBCB823-D83C-40E2-9DC6-86717D86ECFC}" destId="{8CE98034-5E26-4596-A212-AB9C4ED18F7E}" srcOrd="0" destOrd="0" presId="urn:microsoft.com/office/officeart/2005/8/layout/orgChart1"/>
    <dgm:cxn modelId="{53999EC9-031D-4B5C-933C-433BA3D6CCE4}" type="presParOf" srcId="{4CBCB823-D83C-40E2-9DC6-86717D86ECFC}" destId="{CB7AF3DA-24C2-4736-A5E3-F00C0BC08B3F}" srcOrd="1" destOrd="0" presId="urn:microsoft.com/office/officeart/2005/8/layout/orgChart1"/>
    <dgm:cxn modelId="{0E7F3370-8654-4AB1-96A8-5BFC81385D20}" type="presParOf" srcId="{6F3A9FCC-319E-4925-9606-1AC1D0958E68}" destId="{3FE6D7A2-3FFF-4713-9864-ACD60BDDE558}" srcOrd="1" destOrd="0" presId="urn:microsoft.com/office/officeart/2005/8/layout/orgChart1"/>
    <dgm:cxn modelId="{7EBCFD48-983C-44EE-8FAA-2792FCA641EE}" type="presParOf" srcId="{6F3A9FCC-319E-4925-9606-1AC1D0958E68}" destId="{284E20CE-6646-4ECE-B4DA-F5B938E46C45}" srcOrd="2" destOrd="0" presId="urn:microsoft.com/office/officeart/2005/8/layout/orgChart1"/>
    <dgm:cxn modelId="{B07338B2-5BED-4AE1-A231-3A8E86F6B6D7}" type="presParOf" srcId="{284E20CE-6646-4ECE-B4DA-F5B938E46C45}" destId="{D58B478E-C3A8-48BF-B38E-8D71F6D31E60}" srcOrd="0" destOrd="0" presId="urn:microsoft.com/office/officeart/2005/8/layout/orgChart1"/>
    <dgm:cxn modelId="{AC50FE5F-7CD5-4449-B5CB-D491A68975B4}" type="presParOf" srcId="{284E20CE-6646-4ECE-B4DA-F5B938E46C45}" destId="{FB0CABE5-6708-4F8E-80EB-A09BE9C8EEBE}" srcOrd="1" destOrd="0" presId="urn:microsoft.com/office/officeart/2005/8/layout/orgChart1"/>
    <dgm:cxn modelId="{FD5AD36D-88BA-4F61-9FCC-CEB2BB724497}" type="presParOf" srcId="{FB0CABE5-6708-4F8E-80EB-A09BE9C8EEBE}" destId="{2B086E29-A9FE-497B-B0EF-E59F5B527D84}" srcOrd="0" destOrd="0" presId="urn:microsoft.com/office/officeart/2005/8/layout/orgChart1"/>
    <dgm:cxn modelId="{BF243849-C033-4130-823B-59E6E2C2BCF9}" type="presParOf" srcId="{2B086E29-A9FE-497B-B0EF-E59F5B527D84}" destId="{094B6017-5630-4AF5-B660-9F32BAC17FBA}" srcOrd="0" destOrd="0" presId="urn:microsoft.com/office/officeart/2005/8/layout/orgChart1"/>
    <dgm:cxn modelId="{BFC7254D-9A2B-499D-84EE-3C4ED33F3862}" type="presParOf" srcId="{2B086E29-A9FE-497B-B0EF-E59F5B527D84}" destId="{4707BD41-12E9-46AB-8278-DCBD3D1CBDF7}" srcOrd="1" destOrd="0" presId="urn:microsoft.com/office/officeart/2005/8/layout/orgChart1"/>
    <dgm:cxn modelId="{8EFB390F-0736-4321-9E41-3B1741E8A5D5}" type="presParOf" srcId="{FB0CABE5-6708-4F8E-80EB-A09BE9C8EEBE}" destId="{98DFBF08-5C77-456F-BB33-CDA0D5DBA422}" srcOrd="1" destOrd="0" presId="urn:microsoft.com/office/officeart/2005/8/layout/orgChart1"/>
    <dgm:cxn modelId="{6A60A3E2-709B-4639-9791-34328BEB9991}" type="presParOf" srcId="{98DFBF08-5C77-456F-BB33-CDA0D5DBA422}" destId="{DF923F8D-567D-4CAC-81E3-D093C60873DE}" srcOrd="0" destOrd="0" presId="urn:microsoft.com/office/officeart/2005/8/layout/orgChart1"/>
    <dgm:cxn modelId="{6EAD33D6-CA0D-4086-B218-E5C20F077C60}" type="presParOf" srcId="{98DFBF08-5C77-456F-BB33-CDA0D5DBA422}" destId="{DBBEB24B-5EBF-46FC-8C83-8219990CA4CF}" srcOrd="1" destOrd="0" presId="urn:microsoft.com/office/officeart/2005/8/layout/orgChart1"/>
    <dgm:cxn modelId="{8D48DC99-95D7-48C5-A8C1-A7245A3F018D}" type="presParOf" srcId="{DBBEB24B-5EBF-46FC-8C83-8219990CA4CF}" destId="{6FFA2CD6-9DED-4FCD-B6D2-10E05DA0452B}" srcOrd="0" destOrd="0" presId="urn:microsoft.com/office/officeart/2005/8/layout/orgChart1"/>
    <dgm:cxn modelId="{3104BDDA-0839-4993-93B0-7237358549F3}" type="presParOf" srcId="{6FFA2CD6-9DED-4FCD-B6D2-10E05DA0452B}" destId="{FC5F1935-C801-4D12-A2E4-B0CA8AEC7C4B}" srcOrd="0" destOrd="0" presId="urn:microsoft.com/office/officeart/2005/8/layout/orgChart1"/>
    <dgm:cxn modelId="{5DA8A187-726A-4F49-86AE-71369EC68685}" type="presParOf" srcId="{6FFA2CD6-9DED-4FCD-B6D2-10E05DA0452B}" destId="{AFF550AB-C9D6-4EE7-AB34-6F5F687AB8ED}" srcOrd="1" destOrd="0" presId="urn:microsoft.com/office/officeart/2005/8/layout/orgChart1"/>
    <dgm:cxn modelId="{D9D25927-A8E4-4EF0-B2E3-82DE35A58441}" type="presParOf" srcId="{DBBEB24B-5EBF-46FC-8C83-8219990CA4CF}" destId="{089AA44B-CD01-4360-8F57-778B3FE8D3AC}" srcOrd="1" destOrd="0" presId="urn:microsoft.com/office/officeart/2005/8/layout/orgChart1"/>
    <dgm:cxn modelId="{D9784E4E-DBD6-4224-857E-4C989305F7BB}" type="presParOf" srcId="{DBBEB24B-5EBF-46FC-8C83-8219990CA4CF}" destId="{44D5B768-EEA4-46D7-AD79-74A7D337FF48}" srcOrd="2" destOrd="0" presId="urn:microsoft.com/office/officeart/2005/8/layout/orgChart1"/>
    <dgm:cxn modelId="{3AC8C7A8-F8E8-422E-98E4-91E4CD9FBE0E}" type="presParOf" srcId="{98DFBF08-5C77-456F-BB33-CDA0D5DBA422}" destId="{7F91C7EF-56BB-46C7-9FB4-A3A9F5A65E2B}" srcOrd="2" destOrd="0" presId="urn:microsoft.com/office/officeart/2005/8/layout/orgChart1"/>
    <dgm:cxn modelId="{765474FF-1B20-40FF-8FDC-C1A873A02566}" type="presParOf" srcId="{98DFBF08-5C77-456F-BB33-CDA0D5DBA422}" destId="{EB2494DC-3861-49EE-96C7-B0CB68845864}" srcOrd="3" destOrd="0" presId="urn:microsoft.com/office/officeart/2005/8/layout/orgChart1"/>
    <dgm:cxn modelId="{3CD11008-0584-46E2-A65C-C61658C9E389}" type="presParOf" srcId="{EB2494DC-3861-49EE-96C7-B0CB68845864}" destId="{CC3E9076-D779-4E03-8D16-3714779AFA07}" srcOrd="0" destOrd="0" presId="urn:microsoft.com/office/officeart/2005/8/layout/orgChart1"/>
    <dgm:cxn modelId="{B9BBC48D-EEF4-4207-96C5-F458C5BB8F9B}" type="presParOf" srcId="{CC3E9076-D779-4E03-8D16-3714779AFA07}" destId="{69F9884F-8710-4705-9976-5937A954F34D}" srcOrd="0" destOrd="0" presId="urn:microsoft.com/office/officeart/2005/8/layout/orgChart1"/>
    <dgm:cxn modelId="{C1853DA6-A058-4438-BC66-8C0A4E920DCA}" type="presParOf" srcId="{CC3E9076-D779-4E03-8D16-3714779AFA07}" destId="{0FC95668-BE46-4747-9E39-03CD99FD070B}" srcOrd="1" destOrd="0" presId="urn:microsoft.com/office/officeart/2005/8/layout/orgChart1"/>
    <dgm:cxn modelId="{149421E9-C6B2-4BF6-AFA7-826B3DA2A200}" type="presParOf" srcId="{EB2494DC-3861-49EE-96C7-B0CB68845864}" destId="{A13DCDBC-D3D7-491D-96C4-E6AA1EC19C37}" srcOrd="1" destOrd="0" presId="urn:microsoft.com/office/officeart/2005/8/layout/orgChart1"/>
    <dgm:cxn modelId="{0AE12447-1275-437A-9801-AC79D313EAFC}" type="presParOf" srcId="{A13DCDBC-D3D7-491D-96C4-E6AA1EC19C37}" destId="{F7D99A3A-6730-4037-8684-833285862CCF}" srcOrd="0" destOrd="0" presId="urn:microsoft.com/office/officeart/2005/8/layout/orgChart1"/>
    <dgm:cxn modelId="{D97F7DA0-99A0-4ACB-89F7-974DC92ECAA6}" type="presParOf" srcId="{A13DCDBC-D3D7-491D-96C4-E6AA1EC19C37}" destId="{749ED250-5638-43C6-9147-305B63955859}" srcOrd="1" destOrd="0" presId="urn:microsoft.com/office/officeart/2005/8/layout/orgChart1"/>
    <dgm:cxn modelId="{4718C1FD-739B-430A-A5FE-1C049A8C2832}" type="presParOf" srcId="{749ED250-5638-43C6-9147-305B63955859}" destId="{20BCBD1F-C18C-48A4-A145-6FDBEA7E2B6B}" srcOrd="0" destOrd="0" presId="urn:microsoft.com/office/officeart/2005/8/layout/orgChart1"/>
    <dgm:cxn modelId="{830197EE-A572-4E2C-96A6-74D1119E4A6A}" type="presParOf" srcId="{20BCBD1F-C18C-48A4-A145-6FDBEA7E2B6B}" destId="{5771B620-943F-4E88-B27C-4EA6B9B8FA05}" srcOrd="0" destOrd="0" presId="urn:microsoft.com/office/officeart/2005/8/layout/orgChart1"/>
    <dgm:cxn modelId="{054A1F0A-206A-4D33-A579-1605931BFB6D}" type="presParOf" srcId="{20BCBD1F-C18C-48A4-A145-6FDBEA7E2B6B}" destId="{7C911BA2-1004-48AF-AA04-F2E9ACD8A332}" srcOrd="1" destOrd="0" presId="urn:microsoft.com/office/officeart/2005/8/layout/orgChart1"/>
    <dgm:cxn modelId="{E9808DD7-58F4-4DB5-B8D9-58D87BACCDDB}" type="presParOf" srcId="{749ED250-5638-43C6-9147-305B63955859}" destId="{A9736884-FACE-4616-988B-B492A36C6F32}" srcOrd="1" destOrd="0" presId="urn:microsoft.com/office/officeart/2005/8/layout/orgChart1"/>
    <dgm:cxn modelId="{C7844148-4898-4491-9A43-4BF1396DB6DA}" type="presParOf" srcId="{749ED250-5638-43C6-9147-305B63955859}" destId="{464EF28F-2AF2-4A95-B8CB-903483D7A3C5}" srcOrd="2" destOrd="0" presId="urn:microsoft.com/office/officeart/2005/8/layout/orgChart1"/>
    <dgm:cxn modelId="{C3B13A5A-9AE6-4D82-91D5-54AB047495F8}" type="presParOf" srcId="{EB2494DC-3861-49EE-96C7-B0CB68845864}" destId="{77CA6C0F-1B54-4B29-BCFD-83EF3AA9645E}" srcOrd="2" destOrd="0" presId="urn:microsoft.com/office/officeart/2005/8/layout/orgChart1"/>
    <dgm:cxn modelId="{9A13F659-6E78-4A81-962F-730EC858EFE8}" type="presParOf" srcId="{98DFBF08-5C77-456F-BB33-CDA0D5DBA422}" destId="{1FC13CF2-F028-4FA4-A4E8-BC48E4590243}" srcOrd="4" destOrd="0" presId="urn:microsoft.com/office/officeart/2005/8/layout/orgChart1"/>
    <dgm:cxn modelId="{4E5B8EBB-854D-4CB2-820C-08DB921A0202}" type="presParOf" srcId="{98DFBF08-5C77-456F-BB33-CDA0D5DBA422}" destId="{83EA4FB7-D8CA-4EA8-B452-022D47E7A7F1}" srcOrd="5" destOrd="0" presId="urn:microsoft.com/office/officeart/2005/8/layout/orgChart1"/>
    <dgm:cxn modelId="{4CD7C8AF-E849-48DF-AAA2-4C851A35538F}" type="presParOf" srcId="{83EA4FB7-D8CA-4EA8-B452-022D47E7A7F1}" destId="{5F6312EE-535B-4EF8-9045-73AF64BC7971}" srcOrd="0" destOrd="0" presId="urn:microsoft.com/office/officeart/2005/8/layout/orgChart1"/>
    <dgm:cxn modelId="{D5F4218C-CA64-4297-B09B-4355944B39A2}" type="presParOf" srcId="{5F6312EE-535B-4EF8-9045-73AF64BC7971}" destId="{A970B769-637D-4A0D-BF88-B1CB2D7F20AD}" srcOrd="0" destOrd="0" presId="urn:microsoft.com/office/officeart/2005/8/layout/orgChart1"/>
    <dgm:cxn modelId="{270B94C9-3465-46DD-A342-32DFB69E71DF}" type="presParOf" srcId="{5F6312EE-535B-4EF8-9045-73AF64BC7971}" destId="{FC6B0C1E-0FED-4EFD-91E6-28C1210080D0}" srcOrd="1" destOrd="0" presId="urn:microsoft.com/office/officeart/2005/8/layout/orgChart1"/>
    <dgm:cxn modelId="{8C9F09FA-70CA-46D4-ACF5-741CA3A37D06}" type="presParOf" srcId="{83EA4FB7-D8CA-4EA8-B452-022D47E7A7F1}" destId="{6A661F23-FA85-49A1-B725-5C84FF8B38CB}" srcOrd="1" destOrd="0" presId="urn:microsoft.com/office/officeart/2005/8/layout/orgChart1"/>
    <dgm:cxn modelId="{1C0F0ADC-BA29-40F2-8C68-3FC7FD2C79AC}" type="presParOf" srcId="{83EA4FB7-D8CA-4EA8-B452-022D47E7A7F1}" destId="{2E175DC2-3250-41FE-A720-5CACBD3E3167}" srcOrd="2" destOrd="0" presId="urn:microsoft.com/office/officeart/2005/8/layout/orgChart1"/>
    <dgm:cxn modelId="{155ABE1A-4C1B-43BF-B0DB-D2DDF7EC1B5B}" type="presParOf" srcId="{FB0CABE5-6708-4F8E-80EB-A09BE9C8EEBE}" destId="{22D6A97E-9C1D-4632-BA2D-DB74D1830CE5}" srcOrd="2" destOrd="0" presId="urn:microsoft.com/office/officeart/2005/8/layout/orgChart1"/>
    <dgm:cxn modelId="{29A2FB67-286E-47A8-A574-52926BE6A8C1}" type="presParOf" srcId="{284E20CE-6646-4ECE-B4DA-F5B938E46C45}" destId="{147AADBB-06F0-466E-8916-C932445F11E7}" srcOrd="2" destOrd="0" presId="urn:microsoft.com/office/officeart/2005/8/layout/orgChart1"/>
    <dgm:cxn modelId="{089BFDAA-AE6E-4E44-8CB2-F56994966138}" type="presParOf" srcId="{284E20CE-6646-4ECE-B4DA-F5B938E46C45}" destId="{848E3DFE-6D6A-4337-BFC9-9FD2F212AEF7}" srcOrd="3" destOrd="0" presId="urn:microsoft.com/office/officeart/2005/8/layout/orgChart1"/>
    <dgm:cxn modelId="{6F3F1F38-1775-4F2D-A634-E9E8C5A191FD}" type="presParOf" srcId="{848E3DFE-6D6A-4337-BFC9-9FD2F212AEF7}" destId="{BD94D599-9F08-4139-B576-B2345A61D99E}" srcOrd="0" destOrd="0" presId="urn:microsoft.com/office/officeart/2005/8/layout/orgChart1"/>
    <dgm:cxn modelId="{6E17670D-168B-4517-8F42-657F953EA7DF}" type="presParOf" srcId="{BD94D599-9F08-4139-B576-B2345A61D99E}" destId="{BBA16753-1AC0-4714-B566-E466853E4C89}" srcOrd="0" destOrd="0" presId="urn:microsoft.com/office/officeart/2005/8/layout/orgChart1"/>
    <dgm:cxn modelId="{452BCD54-15E6-424B-A154-A46059D497B9}" type="presParOf" srcId="{BD94D599-9F08-4139-B576-B2345A61D99E}" destId="{2A372F76-227F-4F05-AD73-81FFA393594F}" srcOrd="1" destOrd="0" presId="urn:microsoft.com/office/officeart/2005/8/layout/orgChart1"/>
    <dgm:cxn modelId="{9ACDAF35-29DC-4AF6-B690-BA4EA4B4CB49}" type="presParOf" srcId="{848E3DFE-6D6A-4337-BFC9-9FD2F212AEF7}" destId="{D60A1C9F-E1A7-4472-BFCE-C02D847AFE9B}" srcOrd="1" destOrd="0" presId="urn:microsoft.com/office/officeart/2005/8/layout/orgChart1"/>
    <dgm:cxn modelId="{735605E2-7087-426C-9F89-41A1A4E60566}" type="presParOf" srcId="{848E3DFE-6D6A-4337-BFC9-9FD2F212AEF7}" destId="{66076B1E-5CEF-44A0-96B7-D80323116A8D}" srcOrd="2" destOrd="0" presId="urn:microsoft.com/office/officeart/2005/8/layout/orgChart1"/>
    <dgm:cxn modelId="{521BD299-D4A0-42E0-914C-A4C517710BDA}" type="presParOf" srcId="{66076B1E-5CEF-44A0-96B7-D80323116A8D}" destId="{6C7C27E3-3443-4E92-8B80-9DA90EFA41F7}" srcOrd="0" destOrd="0" presId="urn:microsoft.com/office/officeart/2005/8/layout/orgChart1"/>
    <dgm:cxn modelId="{D2840C13-CB0D-4FFC-8D79-98260A124C09}" type="presParOf" srcId="{66076B1E-5CEF-44A0-96B7-D80323116A8D}" destId="{369B4556-106D-4835-A384-D89F73BFDDAF}" srcOrd="1" destOrd="0" presId="urn:microsoft.com/office/officeart/2005/8/layout/orgChart1"/>
    <dgm:cxn modelId="{DDCEA033-3092-4E69-A142-D4B38D153FF5}" type="presParOf" srcId="{369B4556-106D-4835-A384-D89F73BFDDAF}" destId="{B9AAC475-9113-47FA-8D16-CE18DF38E255}" srcOrd="0" destOrd="0" presId="urn:microsoft.com/office/officeart/2005/8/layout/orgChart1"/>
    <dgm:cxn modelId="{26EF514F-38D9-4420-BF30-26708C2CCB4A}" type="presParOf" srcId="{B9AAC475-9113-47FA-8D16-CE18DF38E255}" destId="{E3E2B09F-867A-47E8-9A5C-A280321C55E1}" srcOrd="0" destOrd="0" presId="urn:microsoft.com/office/officeart/2005/8/layout/orgChart1"/>
    <dgm:cxn modelId="{E8033AB1-7AE2-4635-93F7-FB65EF8680D5}" type="presParOf" srcId="{B9AAC475-9113-47FA-8D16-CE18DF38E255}" destId="{3284636A-78A4-44DF-8B40-0CA9408CE0AB}" srcOrd="1" destOrd="0" presId="urn:microsoft.com/office/officeart/2005/8/layout/orgChart1"/>
    <dgm:cxn modelId="{77098840-9A12-4944-B3C6-4DBF2E4C4F68}" type="presParOf" srcId="{369B4556-106D-4835-A384-D89F73BFDDAF}" destId="{76FC8270-9EF7-44DB-900D-4A9315690A5F}" srcOrd="1" destOrd="0" presId="urn:microsoft.com/office/officeart/2005/8/layout/orgChart1"/>
    <dgm:cxn modelId="{9401099B-F41A-432C-A087-D2C8D8D4B044}" type="presParOf" srcId="{369B4556-106D-4835-A384-D89F73BFDDAF}" destId="{FEB56EA2-931B-4129-9235-AF5363E478A5}" srcOrd="2" destOrd="0" presId="urn:microsoft.com/office/officeart/2005/8/layout/orgChart1"/>
    <dgm:cxn modelId="{9E254771-F2C4-4E21-96DE-ED352998A23F}" type="presParOf" srcId="{66076B1E-5CEF-44A0-96B7-D80323116A8D}" destId="{5C326234-D10D-4E86-89D4-296A5665FF65}" srcOrd="2" destOrd="0" presId="urn:microsoft.com/office/officeart/2005/8/layout/orgChart1"/>
    <dgm:cxn modelId="{6F6739CB-215F-4238-8F23-0C00B6693D99}" type="presParOf" srcId="{66076B1E-5CEF-44A0-96B7-D80323116A8D}" destId="{19322EB1-A013-4C05-8381-E58CEEC385FA}" srcOrd="3" destOrd="0" presId="urn:microsoft.com/office/officeart/2005/8/layout/orgChart1"/>
    <dgm:cxn modelId="{F0C11F59-AB4D-4489-9E10-8AED6BCA138E}" type="presParOf" srcId="{19322EB1-A013-4C05-8381-E58CEEC385FA}" destId="{B4048300-6CFB-491B-AAA9-BD4743E524F2}" srcOrd="0" destOrd="0" presId="urn:microsoft.com/office/officeart/2005/8/layout/orgChart1"/>
    <dgm:cxn modelId="{FED3713E-E834-4590-ABCE-8314EB0AC399}" type="presParOf" srcId="{B4048300-6CFB-491B-AAA9-BD4743E524F2}" destId="{C18550E4-FFC8-47E2-94F5-33334994A039}" srcOrd="0" destOrd="0" presId="urn:microsoft.com/office/officeart/2005/8/layout/orgChart1"/>
    <dgm:cxn modelId="{F6A331D7-9246-4C61-81A9-77F73F4F8FC8}" type="presParOf" srcId="{B4048300-6CFB-491B-AAA9-BD4743E524F2}" destId="{E01C81DB-5ED7-410B-91F2-53BC0DF3C32D}" srcOrd="1" destOrd="0" presId="urn:microsoft.com/office/officeart/2005/8/layout/orgChart1"/>
    <dgm:cxn modelId="{F9D1345A-7EB6-4753-9A6E-0E4A0B2F2037}" type="presParOf" srcId="{19322EB1-A013-4C05-8381-E58CEEC385FA}" destId="{C1F2D260-4FDC-48CB-A38F-3E78B63A9F6A}" srcOrd="1" destOrd="0" presId="urn:microsoft.com/office/officeart/2005/8/layout/orgChart1"/>
    <dgm:cxn modelId="{0AFC1E0C-9696-41A6-B4A6-1E568C56AF1A}" type="presParOf" srcId="{19322EB1-A013-4C05-8381-E58CEEC385FA}" destId="{2ED29F70-5B28-494C-9181-B61180DAB5B2}" srcOrd="2" destOrd="0" presId="urn:microsoft.com/office/officeart/2005/8/layout/orgChart1"/>
    <dgm:cxn modelId="{BA4B0FD3-608E-4267-B01D-7E94485FCF92}" type="presParOf" srcId="{66076B1E-5CEF-44A0-96B7-D80323116A8D}" destId="{0A3A04DF-8270-425F-B3EB-1A74F541CF8C}" srcOrd="4" destOrd="0" presId="urn:microsoft.com/office/officeart/2005/8/layout/orgChart1"/>
    <dgm:cxn modelId="{ABF466BC-6C1F-401F-94FF-57A438644DBB}" type="presParOf" srcId="{66076B1E-5CEF-44A0-96B7-D80323116A8D}" destId="{9EB956B0-0555-46B1-82A4-742679BEEDAE}" srcOrd="5" destOrd="0" presId="urn:microsoft.com/office/officeart/2005/8/layout/orgChart1"/>
    <dgm:cxn modelId="{2E157689-6C8D-4213-9243-42248771D554}" type="presParOf" srcId="{9EB956B0-0555-46B1-82A4-742679BEEDAE}" destId="{57D1D3B4-B120-4B8E-A0A8-AE72AF9C72FF}" srcOrd="0" destOrd="0" presId="urn:microsoft.com/office/officeart/2005/8/layout/orgChart1"/>
    <dgm:cxn modelId="{928456D8-84FB-4D9C-833F-07EC15CEAB8C}" type="presParOf" srcId="{57D1D3B4-B120-4B8E-A0A8-AE72AF9C72FF}" destId="{1C4EAAEB-EDED-439F-B089-5EB30CDA9CCA}" srcOrd="0" destOrd="0" presId="urn:microsoft.com/office/officeart/2005/8/layout/orgChart1"/>
    <dgm:cxn modelId="{ECD51258-1E0B-43B3-8D1F-93BC2BC47651}" type="presParOf" srcId="{57D1D3B4-B120-4B8E-A0A8-AE72AF9C72FF}" destId="{A509EE98-0623-4F9A-8C2C-83BBE68F6F2E}" srcOrd="1" destOrd="0" presId="urn:microsoft.com/office/officeart/2005/8/layout/orgChart1"/>
    <dgm:cxn modelId="{CC1AB741-D6E1-4D54-B777-1BEE40A46319}" type="presParOf" srcId="{9EB956B0-0555-46B1-82A4-742679BEEDAE}" destId="{2EEF9F96-52DE-4B93-96F3-D80CB5E5BC2B}" srcOrd="1" destOrd="0" presId="urn:microsoft.com/office/officeart/2005/8/layout/orgChart1"/>
    <dgm:cxn modelId="{D86AD99A-FE08-46CE-A73E-417E4F96F364}" type="presParOf" srcId="{9EB956B0-0555-46B1-82A4-742679BEEDAE}" destId="{B6571EDC-5BA1-44C8-9CEE-F168FE7865B5}" srcOrd="2" destOrd="0" presId="urn:microsoft.com/office/officeart/2005/8/layout/orgChart1"/>
    <dgm:cxn modelId="{18D3D66C-520A-4E93-8543-68079DB2AE11}" type="presParOf" srcId="{66076B1E-5CEF-44A0-96B7-D80323116A8D}" destId="{37E682C5-F867-4F0E-9DAC-47FFAF273300}" srcOrd="6" destOrd="0" presId="urn:microsoft.com/office/officeart/2005/8/layout/orgChart1"/>
    <dgm:cxn modelId="{C0B74C0F-8B45-48FC-A790-A18CF0BDD148}" type="presParOf" srcId="{66076B1E-5CEF-44A0-96B7-D80323116A8D}" destId="{A27FB58C-7044-427C-90F0-77E4A5D44FE0}" srcOrd="7" destOrd="0" presId="urn:microsoft.com/office/officeart/2005/8/layout/orgChart1"/>
    <dgm:cxn modelId="{F1A7CBE7-5EC6-4402-8A6A-A61C239EC7CC}" type="presParOf" srcId="{A27FB58C-7044-427C-90F0-77E4A5D44FE0}" destId="{8E8CE63B-DCE5-4B06-9D90-5C7987BE1AD3}" srcOrd="0" destOrd="0" presId="urn:microsoft.com/office/officeart/2005/8/layout/orgChart1"/>
    <dgm:cxn modelId="{BAF27302-0544-4967-800E-C6291C924B85}" type="presParOf" srcId="{8E8CE63B-DCE5-4B06-9D90-5C7987BE1AD3}" destId="{1344B932-A02B-4B47-A4B6-7A0E2F2FF07B}" srcOrd="0" destOrd="0" presId="urn:microsoft.com/office/officeart/2005/8/layout/orgChart1"/>
    <dgm:cxn modelId="{ADFFFF34-D187-4706-9723-5A39EA64CBB1}" type="presParOf" srcId="{8E8CE63B-DCE5-4B06-9D90-5C7987BE1AD3}" destId="{ED072AA0-AE17-4E4C-A549-3C899CA9868B}" srcOrd="1" destOrd="0" presId="urn:microsoft.com/office/officeart/2005/8/layout/orgChart1"/>
    <dgm:cxn modelId="{40E776BF-909B-41BD-90AC-C95256225AA2}" type="presParOf" srcId="{A27FB58C-7044-427C-90F0-77E4A5D44FE0}" destId="{254DADB0-DC69-4B01-BCDA-868270713CCE}" srcOrd="1" destOrd="0" presId="urn:microsoft.com/office/officeart/2005/8/layout/orgChart1"/>
    <dgm:cxn modelId="{7B2CF588-3ADC-4A36-B9F5-0FA32DF85048}" type="presParOf" srcId="{A27FB58C-7044-427C-90F0-77E4A5D44FE0}" destId="{FF301231-CF07-4FBB-88A7-C6595B5A5A24}" srcOrd="2" destOrd="0" presId="urn:microsoft.com/office/officeart/2005/8/layout/orgChart1"/>
    <dgm:cxn modelId="{E03DEE7E-6A2A-4253-9317-193937377FC0}" type="presParOf" srcId="{66076B1E-5CEF-44A0-96B7-D80323116A8D}" destId="{D8D3C4BF-FC64-4B4E-8F04-B371752FEC3B}" srcOrd="8" destOrd="0" presId="urn:microsoft.com/office/officeart/2005/8/layout/orgChart1"/>
    <dgm:cxn modelId="{56E4C9A5-759D-4EFD-A253-BF8E252A88A2}" type="presParOf" srcId="{66076B1E-5CEF-44A0-96B7-D80323116A8D}" destId="{7089689C-4069-454A-B7AC-564D0D7AA5FB}" srcOrd="9" destOrd="0" presId="urn:microsoft.com/office/officeart/2005/8/layout/orgChart1"/>
    <dgm:cxn modelId="{2AEE16C4-DB7A-47F8-9E1C-F9786960DF39}" type="presParOf" srcId="{7089689C-4069-454A-B7AC-564D0D7AA5FB}" destId="{E3F5526D-1381-47F7-B8B2-051F497E0FD6}" srcOrd="0" destOrd="0" presId="urn:microsoft.com/office/officeart/2005/8/layout/orgChart1"/>
    <dgm:cxn modelId="{CD2876FC-1845-492B-A81F-F507113FF24B}" type="presParOf" srcId="{E3F5526D-1381-47F7-B8B2-051F497E0FD6}" destId="{55E40C33-03AE-4C70-AE12-5BC5A52E6615}" srcOrd="0" destOrd="0" presId="urn:microsoft.com/office/officeart/2005/8/layout/orgChart1"/>
    <dgm:cxn modelId="{365E0DE9-3D51-418A-9AB5-08F56C80A7FE}" type="presParOf" srcId="{E3F5526D-1381-47F7-B8B2-051F497E0FD6}" destId="{278C07C8-317C-4B23-941F-D0CAB898F920}" srcOrd="1" destOrd="0" presId="urn:microsoft.com/office/officeart/2005/8/layout/orgChart1"/>
    <dgm:cxn modelId="{70AAB953-5F92-4349-A382-8F11BCF356E0}" type="presParOf" srcId="{7089689C-4069-454A-B7AC-564D0D7AA5FB}" destId="{54D96419-C47E-48F9-BC8B-4E53EBED0291}" srcOrd="1" destOrd="0" presId="urn:microsoft.com/office/officeart/2005/8/layout/orgChart1"/>
    <dgm:cxn modelId="{A20BAB03-5E07-4DC1-8924-848205CCA734}" type="presParOf" srcId="{7089689C-4069-454A-B7AC-564D0D7AA5FB}" destId="{ED298BD3-C904-4C33-A08C-3224C80B0836}" srcOrd="2" destOrd="0" presId="urn:microsoft.com/office/officeart/2005/8/layout/orgChar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8BB129-F367-4861-BF4D-890116C70887}">
      <dsp:nvSpPr>
        <dsp:cNvPr id="0" name=""/>
        <dsp:cNvSpPr/>
      </dsp:nvSpPr>
      <dsp:spPr>
        <a:xfrm>
          <a:off x="3068450" y="178939"/>
          <a:ext cx="1571392" cy="1047595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500" kern="1200" dirty="0"/>
            <a:t>Årsmøte</a:t>
          </a:r>
        </a:p>
      </dsp:txBody>
      <dsp:txXfrm>
        <a:off x="3099133" y="209622"/>
        <a:ext cx="1510026" cy="986229"/>
      </dsp:txXfrm>
    </dsp:sp>
    <dsp:sp modelId="{6A4BDB98-7FE5-4951-B648-8CEF707EE0DB}">
      <dsp:nvSpPr>
        <dsp:cNvPr id="0" name=""/>
        <dsp:cNvSpPr/>
      </dsp:nvSpPr>
      <dsp:spPr>
        <a:xfrm>
          <a:off x="1811336" y="1226535"/>
          <a:ext cx="2042810" cy="419038"/>
        </a:xfrm>
        <a:custGeom>
          <a:avLst/>
          <a:gdLst/>
          <a:ahLst/>
          <a:cxnLst/>
          <a:rect l="0" t="0" r="0" b="0"/>
          <a:pathLst>
            <a:path>
              <a:moveTo>
                <a:pt x="2042810" y="0"/>
              </a:moveTo>
              <a:lnTo>
                <a:pt x="2042810" y="209519"/>
              </a:lnTo>
              <a:lnTo>
                <a:pt x="0" y="209519"/>
              </a:lnTo>
              <a:lnTo>
                <a:pt x="0" y="419038"/>
              </a:lnTo>
            </a:path>
          </a:pathLst>
        </a:custGeom>
        <a:noFill/>
        <a:ln w="28575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dsp:style>
    </dsp:sp>
    <dsp:sp modelId="{E19E3F5D-1C56-48F8-80FE-C451AEB6BE0A}">
      <dsp:nvSpPr>
        <dsp:cNvPr id="0" name=""/>
        <dsp:cNvSpPr/>
      </dsp:nvSpPr>
      <dsp:spPr>
        <a:xfrm>
          <a:off x="1025639" y="1645573"/>
          <a:ext cx="1571392" cy="1047595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500" kern="1200" dirty="0"/>
            <a:t>Valgkomite</a:t>
          </a:r>
        </a:p>
      </dsp:txBody>
      <dsp:txXfrm>
        <a:off x="1056322" y="1676256"/>
        <a:ext cx="1510026" cy="986229"/>
      </dsp:txXfrm>
    </dsp:sp>
    <dsp:sp modelId="{D31FB8E7-D219-436D-B49F-AC64637B1770}">
      <dsp:nvSpPr>
        <dsp:cNvPr id="0" name=""/>
        <dsp:cNvSpPr/>
      </dsp:nvSpPr>
      <dsp:spPr>
        <a:xfrm>
          <a:off x="3808427" y="1226535"/>
          <a:ext cx="91440" cy="4190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9038"/>
              </a:lnTo>
            </a:path>
          </a:pathLst>
        </a:custGeom>
        <a:noFill/>
        <a:ln w="28575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dsp:style>
    </dsp:sp>
    <dsp:sp modelId="{73C5129A-6CA7-4A15-AB04-505C414CFEF9}">
      <dsp:nvSpPr>
        <dsp:cNvPr id="0" name=""/>
        <dsp:cNvSpPr/>
      </dsp:nvSpPr>
      <dsp:spPr>
        <a:xfrm>
          <a:off x="3068450" y="1645573"/>
          <a:ext cx="1571392" cy="1047595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500" kern="1200" dirty="0"/>
            <a:t>Hovedstyret</a:t>
          </a:r>
        </a:p>
      </dsp:txBody>
      <dsp:txXfrm>
        <a:off x="3099133" y="1676256"/>
        <a:ext cx="1510026" cy="986229"/>
      </dsp:txXfrm>
    </dsp:sp>
    <dsp:sp modelId="{97787E3A-2357-45D8-9498-B759002B5B69}">
      <dsp:nvSpPr>
        <dsp:cNvPr id="0" name=""/>
        <dsp:cNvSpPr/>
      </dsp:nvSpPr>
      <dsp:spPr>
        <a:xfrm>
          <a:off x="789930" y="2693168"/>
          <a:ext cx="3064216" cy="419038"/>
        </a:xfrm>
        <a:custGeom>
          <a:avLst/>
          <a:gdLst/>
          <a:ahLst/>
          <a:cxnLst/>
          <a:rect l="0" t="0" r="0" b="0"/>
          <a:pathLst>
            <a:path>
              <a:moveTo>
                <a:pt x="3064216" y="0"/>
              </a:moveTo>
              <a:lnTo>
                <a:pt x="3064216" y="209519"/>
              </a:lnTo>
              <a:lnTo>
                <a:pt x="0" y="209519"/>
              </a:lnTo>
              <a:lnTo>
                <a:pt x="0" y="419038"/>
              </a:lnTo>
            </a:path>
          </a:pathLst>
        </a:custGeom>
        <a:noFill/>
        <a:ln w="28575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dsp:style>
    </dsp:sp>
    <dsp:sp modelId="{E9CEE7F6-1203-42DE-8B1E-719F73EBFC55}">
      <dsp:nvSpPr>
        <dsp:cNvPr id="0" name=""/>
        <dsp:cNvSpPr/>
      </dsp:nvSpPr>
      <dsp:spPr>
        <a:xfrm>
          <a:off x="4234" y="3112206"/>
          <a:ext cx="1571392" cy="1047595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500" kern="1200" dirty="0"/>
            <a:t>Økonomiansvarlig</a:t>
          </a:r>
        </a:p>
      </dsp:txBody>
      <dsp:txXfrm>
        <a:off x="34917" y="3142889"/>
        <a:ext cx="1510026" cy="986229"/>
      </dsp:txXfrm>
    </dsp:sp>
    <dsp:sp modelId="{77D251C2-C76E-44DD-9F8D-AEAEED9F6373}">
      <dsp:nvSpPr>
        <dsp:cNvPr id="0" name=""/>
        <dsp:cNvSpPr/>
      </dsp:nvSpPr>
      <dsp:spPr>
        <a:xfrm>
          <a:off x="2832741" y="2693168"/>
          <a:ext cx="1021405" cy="419038"/>
        </a:xfrm>
        <a:custGeom>
          <a:avLst/>
          <a:gdLst/>
          <a:ahLst/>
          <a:cxnLst/>
          <a:rect l="0" t="0" r="0" b="0"/>
          <a:pathLst>
            <a:path>
              <a:moveTo>
                <a:pt x="1021405" y="0"/>
              </a:moveTo>
              <a:lnTo>
                <a:pt x="1021405" y="209519"/>
              </a:lnTo>
              <a:lnTo>
                <a:pt x="0" y="209519"/>
              </a:lnTo>
              <a:lnTo>
                <a:pt x="0" y="419038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9CECBE-5997-4F91-8C59-3C2299E79B1E}">
      <dsp:nvSpPr>
        <dsp:cNvPr id="0" name=""/>
        <dsp:cNvSpPr/>
      </dsp:nvSpPr>
      <dsp:spPr>
        <a:xfrm>
          <a:off x="2047045" y="3112206"/>
          <a:ext cx="1571392" cy="1047595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500" kern="1200" dirty="0"/>
            <a:t>Daglig leder</a:t>
          </a:r>
        </a:p>
      </dsp:txBody>
      <dsp:txXfrm>
        <a:off x="2077728" y="3142889"/>
        <a:ext cx="1510026" cy="986229"/>
      </dsp:txXfrm>
    </dsp:sp>
    <dsp:sp modelId="{153F255A-7FCB-45EF-8450-0990E445EEEE}">
      <dsp:nvSpPr>
        <dsp:cNvPr id="0" name=""/>
        <dsp:cNvSpPr/>
      </dsp:nvSpPr>
      <dsp:spPr>
        <a:xfrm>
          <a:off x="789930" y="4159801"/>
          <a:ext cx="2042810" cy="419038"/>
        </a:xfrm>
        <a:custGeom>
          <a:avLst/>
          <a:gdLst/>
          <a:ahLst/>
          <a:cxnLst/>
          <a:rect l="0" t="0" r="0" b="0"/>
          <a:pathLst>
            <a:path>
              <a:moveTo>
                <a:pt x="2042810" y="0"/>
              </a:moveTo>
              <a:lnTo>
                <a:pt x="2042810" y="209519"/>
              </a:lnTo>
              <a:lnTo>
                <a:pt x="0" y="209519"/>
              </a:lnTo>
              <a:lnTo>
                <a:pt x="0" y="419038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FF1447-3056-45EA-A46E-1F2C34D3AEC0}">
      <dsp:nvSpPr>
        <dsp:cNvPr id="0" name=""/>
        <dsp:cNvSpPr/>
      </dsp:nvSpPr>
      <dsp:spPr>
        <a:xfrm>
          <a:off x="4234" y="4578839"/>
          <a:ext cx="1571392" cy="1047595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500" kern="1200" dirty="0"/>
            <a:t>Markedsansvarlig</a:t>
          </a:r>
        </a:p>
      </dsp:txBody>
      <dsp:txXfrm>
        <a:off x="34917" y="4609522"/>
        <a:ext cx="1510026" cy="986229"/>
      </dsp:txXfrm>
    </dsp:sp>
    <dsp:sp modelId="{CEBF1A1C-9C16-46FE-8613-C26DB333F795}">
      <dsp:nvSpPr>
        <dsp:cNvPr id="0" name=""/>
        <dsp:cNvSpPr/>
      </dsp:nvSpPr>
      <dsp:spPr>
        <a:xfrm>
          <a:off x="2787021" y="4159801"/>
          <a:ext cx="91440" cy="4190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9038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E4F50E-00B6-42FC-BA0A-2DBBBCC04639}">
      <dsp:nvSpPr>
        <dsp:cNvPr id="0" name=""/>
        <dsp:cNvSpPr/>
      </dsp:nvSpPr>
      <dsp:spPr>
        <a:xfrm>
          <a:off x="2047045" y="4578839"/>
          <a:ext cx="1571392" cy="1047595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500" kern="1200" dirty="0"/>
            <a:t>Administrasjon</a:t>
          </a:r>
        </a:p>
      </dsp:txBody>
      <dsp:txXfrm>
        <a:off x="2077728" y="4609522"/>
        <a:ext cx="1510026" cy="986229"/>
      </dsp:txXfrm>
    </dsp:sp>
    <dsp:sp modelId="{29D6EDF9-4980-4334-A6E9-3970AA6128E1}">
      <dsp:nvSpPr>
        <dsp:cNvPr id="0" name=""/>
        <dsp:cNvSpPr/>
      </dsp:nvSpPr>
      <dsp:spPr>
        <a:xfrm>
          <a:off x="2832741" y="4159801"/>
          <a:ext cx="2042810" cy="4190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9519"/>
              </a:lnTo>
              <a:lnTo>
                <a:pt x="2042810" y="209519"/>
              </a:lnTo>
              <a:lnTo>
                <a:pt x="2042810" y="419038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15B596-2D28-471C-84CF-00FD410DA36B}">
      <dsp:nvSpPr>
        <dsp:cNvPr id="0" name=""/>
        <dsp:cNvSpPr/>
      </dsp:nvSpPr>
      <dsp:spPr>
        <a:xfrm>
          <a:off x="4089855" y="4578839"/>
          <a:ext cx="1571392" cy="1047595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500" kern="1200" dirty="0"/>
            <a:t>FFO-ansvarlig Fotball</a:t>
          </a:r>
        </a:p>
      </dsp:txBody>
      <dsp:txXfrm>
        <a:off x="4120538" y="4609522"/>
        <a:ext cx="1510026" cy="986229"/>
      </dsp:txXfrm>
    </dsp:sp>
    <dsp:sp modelId="{C55B0856-1E36-4DC6-AA0A-C7B5D2627D04}">
      <dsp:nvSpPr>
        <dsp:cNvPr id="0" name=""/>
        <dsp:cNvSpPr/>
      </dsp:nvSpPr>
      <dsp:spPr>
        <a:xfrm>
          <a:off x="3854147" y="2693168"/>
          <a:ext cx="1021405" cy="4190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9519"/>
              </a:lnTo>
              <a:lnTo>
                <a:pt x="1021405" y="209519"/>
              </a:lnTo>
              <a:lnTo>
                <a:pt x="1021405" y="419038"/>
              </a:lnTo>
            </a:path>
          </a:pathLst>
        </a:custGeom>
        <a:noFill/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374080-5A34-4192-AB51-65367043B410}">
      <dsp:nvSpPr>
        <dsp:cNvPr id="0" name=""/>
        <dsp:cNvSpPr/>
      </dsp:nvSpPr>
      <dsp:spPr>
        <a:xfrm>
          <a:off x="4089855" y="3112206"/>
          <a:ext cx="1571392" cy="1047595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500" kern="1200" dirty="0"/>
            <a:t>Fotballstyret</a:t>
          </a:r>
        </a:p>
      </dsp:txBody>
      <dsp:txXfrm>
        <a:off x="4120538" y="3142889"/>
        <a:ext cx="1510026" cy="986229"/>
      </dsp:txXfrm>
    </dsp:sp>
    <dsp:sp modelId="{375985B1-22CE-4038-8EF8-37C394C12FF4}">
      <dsp:nvSpPr>
        <dsp:cNvPr id="0" name=""/>
        <dsp:cNvSpPr/>
      </dsp:nvSpPr>
      <dsp:spPr>
        <a:xfrm>
          <a:off x="3854147" y="2693168"/>
          <a:ext cx="3064216" cy="4190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9519"/>
              </a:lnTo>
              <a:lnTo>
                <a:pt x="3064216" y="209519"/>
              </a:lnTo>
              <a:lnTo>
                <a:pt x="3064216" y="419038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1D075C-AB5C-4F60-A427-10158D9BC1C6}">
      <dsp:nvSpPr>
        <dsp:cNvPr id="0" name=""/>
        <dsp:cNvSpPr/>
      </dsp:nvSpPr>
      <dsp:spPr>
        <a:xfrm>
          <a:off x="6132666" y="3112206"/>
          <a:ext cx="1571392" cy="1047595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500" kern="1200" dirty="0"/>
            <a:t>Håndballstyret</a:t>
          </a:r>
        </a:p>
      </dsp:txBody>
      <dsp:txXfrm>
        <a:off x="6163349" y="3142889"/>
        <a:ext cx="1510026" cy="986229"/>
      </dsp:txXfrm>
    </dsp:sp>
    <dsp:sp modelId="{9E74E3A8-B7C0-4830-A955-126FFE0250F8}">
      <dsp:nvSpPr>
        <dsp:cNvPr id="0" name=""/>
        <dsp:cNvSpPr/>
      </dsp:nvSpPr>
      <dsp:spPr>
        <a:xfrm>
          <a:off x="3854147" y="1226535"/>
          <a:ext cx="2042810" cy="4190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9519"/>
              </a:lnTo>
              <a:lnTo>
                <a:pt x="2042810" y="209519"/>
              </a:lnTo>
              <a:lnTo>
                <a:pt x="2042810" y="419038"/>
              </a:lnTo>
            </a:path>
          </a:pathLst>
        </a:custGeom>
        <a:noFill/>
        <a:ln w="28575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dsp:style>
    </dsp:sp>
    <dsp:sp modelId="{17A726B0-4A51-4AFD-9FB7-6A3F91F83326}">
      <dsp:nvSpPr>
        <dsp:cNvPr id="0" name=""/>
        <dsp:cNvSpPr/>
      </dsp:nvSpPr>
      <dsp:spPr>
        <a:xfrm>
          <a:off x="5111261" y="1645573"/>
          <a:ext cx="1571392" cy="1047595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500" kern="1200" dirty="0"/>
            <a:t>Revisor</a:t>
          </a:r>
        </a:p>
      </dsp:txBody>
      <dsp:txXfrm>
        <a:off x="5141944" y="1676256"/>
        <a:ext cx="1510026" cy="9862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0A8FD8-4C8B-4840-B667-12798D9E448F}">
      <dsp:nvSpPr>
        <dsp:cNvPr id="0" name=""/>
        <dsp:cNvSpPr/>
      </dsp:nvSpPr>
      <dsp:spPr>
        <a:xfrm>
          <a:off x="5022300" y="65394"/>
          <a:ext cx="1544887" cy="1029925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softEdge rad="127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>
              <a:ln>
                <a:noFill/>
              </a:ln>
              <a:solidFill>
                <a:schemeClr val="bg1"/>
              </a:solidFill>
              <a:latin typeface="+mn-lt"/>
            </a:rPr>
            <a:t>Håndballstyret</a:t>
          </a:r>
          <a:endParaRPr lang="nb-NO" sz="1700" kern="1200" dirty="0">
            <a:ln>
              <a:noFill/>
            </a:ln>
            <a:solidFill>
              <a:schemeClr val="bg1"/>
            </a:solidFill>
            <a:latin typeface="+mn-lt"/>
          </a:endParaRPr>
        </a:p>
      </dsp:txBody>
      <dsp:txXfrm>
        <a:off x="5052465" y="95559"/>
        <a:ext cx="1484557" cy="969595"/>
      </dsp:txXfrm>
    </dsp:sp>
    <dsp:sp modelId="{FC1C798F-392F-4EC1-BAB4-B090746F62A7}">
      <dsp:nvSpPr>
        <dsp:cNvPr id="0" name=""/>
        <dsp:cNvSpPr/>
      </dsp:nvSpPr>
      <dsp:spPr>
        <a:xfrm>
          <a:off x="5749024" y="1095319"/>
          <a:ext cx="91440" cy="4119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1970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47DCFD-EBD3-48DD-83CA-A55723A94BD3}">
      <dsp:nvSpPr>
        <dsp:cNvPr id="0" name=""/>
        <dsp:cNvSpPr/>
      </dsp:nvSpPr>
      <dsp:spPr>
        <a:xfrm>
          <a:off x="5022300" y="1507289"/>
          <a:ext cx="1544887" cy="1029925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softEdge rad="127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50" kern="1200" dirty="0">
              <a:ln>
                <a:noFill/>
              </a:ln>
              <a:solidFill>
                <a:schemeClr val="bg1"/>
              </a:solidFill>
              <a:latin typeface="+mn-lt"/>
              <a:cs typeface="Arial" panose="020B0604020202020204" pitchFamily="34" charset="0"/>
            </a:rPr>
            <a:t>Sportsjef Håndball</a:t>
          </a:r>
        </a:p>
      </dsp:txBody>
      <dsp:txXfrm>
        <a:off x="5052465" y="1537454"/>
        <a:ext cx="1484557" cy="969595"/>
      </dsp:txXfrm>
    </dsp:sp>
    <dsp:sp modelId="{4BCC3DD2-777A-4BF7-B35F-091C4AFFD70D}">
      <dsp:nvSpPr>
        <dsp:cNvPr id="0" name=""/>
        <dsp:cNvSpPr/>
      </dsp:nvSpPr>
      <dsp:spPr>
        <a:xfrm>
          <a:off x="5749024" y="2537214"/>
          <a:ext cx="91440" cy="4119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1970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D0B613-F575-4497-A70D-577A945136F3}">
      <dsp:nvSpPr>
        <dsp:cNvPr id="0" name=""/>
        <dsp:cNvSpPr/>
      </dsp:nvSpPr>
      <dsp:spPr>
        <a:xfrm>
          <a:off x="5022300" y="2949185"/>
          <a:ext cx="1544887" cy="1029925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softEdge rad="127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200" kern="1200" dirty="0">
              <a:ln>
                <a:noFill/>
              </a:ln>
              <a:solidFill>
                <a:schemeClr val="bg1"/>
              </a:solidFill>
            </a:rPr>
            <a:t>Sportslig utvalg</a:t>
          </a:r>
        </a:p>
      </dsp:txBody>
      <dsp:txXfrm>
        <a:off x="5052465" y="2979350"/>
        <a:ext cx="1484557" cy="969595"/>
      </dsp:txXfrm>
    </dsp:sp>
    <dsp:sp modelId="{79A683BF-97BD-40A3-AC38-6655D6D3E934}">
      <dsp:nvSpPr>
        <dsp:cNvPr id="0" name=""/>
        <dsp:cNvSpPr/>
      </dsp:nvSpPr>
      <dsp:spPr>
        <a:xfrm>
          <a:off x="773858" y="3979110"/>
          <a:ext cx="5020885" cy="411970"/>
        </a:xfrm>
        <a:custGeom>
          <a:avLst/>
          <a:gdLst/>
          <a:ahLst/>
          <a:cxnLst/>
          <a:rect l="0" t="0" r="0" b="0"/>
          <a:pathLst>
            <a:path>
              <a:moveTo>
                <a:pt x="5020885" y="0"/>
              </a:moveTo>
              <a:lnTo>
                <a:pt x="5020885" y="205985"/>
              </a:lnTo>
              <a:lnTo>
                <a:pt x="0" y="205985"/>
              </a:lnTo>
              <a:lnTo>
                <a:pt x="0" y="411970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143A07-5189-4F6A-8867-B9C7D44A13D4}">
      <dsp:nvSpPr>
        <dsp:cNvPr id="0" name=""/>
        <dsp:cNvSpPr/>
      </dsp:nvSpPr>
      <dsp:spPr>
        <a:xfrm>
          <a:off x="1414" y="4391080"/>
          <a:ext cx="1544887" cy="1029925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softEdge rad="127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>
              <a:ln>
                <a:noFill/>
              </a:ln>
              <a:solidFill>
                <a:schemeClr val="bg1"/>
              </a:solidFill>
            </a:rPr>
            <a:t>Lagledere</a:t>
          </a:r>
        </a:p>
      </dsp:txBody>
      <dsp:txXfrm>
        <a:off x="31579" y="4421245"/>
        <a:ext cx="1484557" cy="969595"/>
      </dsp:txXfrm>
    </dsp:sp>
    <dsp:sp modelId="{CCA6A594-2814-45D7-B4CB-34BDB8AEAB65}">
      <dsp:nvSpPr>
        <dsp:cNvPr id="0" name=""/>
        <dsp:cNvSpPr/>
      </dsp:nvSpPr>
      <dsp:spPr>
        <a:xfrm>
          <a:off x="2782213" y="3979110"/>
          <a:ext cx="3012531" cy="411970"/>
        </a:xfrm>
        <a:custGeom>
          <a:avLst/>
          <a:gdLst/>
          <a:ahLst/>
          <a:cxnLst/>
          <a:rect l="0" t="0" r="0" b="0"/>
          <a:pathLst>
            <a:path>
              <a:moveTo>
                <a:pt x="3012531" y="0"/>
              </a:moveTo>
              <a:lnTo>
                <a:pt x="3012531" y="205985"/>
              </a:lnTo>
              <a:lnTo>
                <a:pt x="0" y="205985"/>
              </a:lnTo>
              <a:lnTo>
                <a:pt x="0" y="41197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901FEC-F04B-4AB7-9DD4-88C6995D4A39}">
      <dsp:nvSpPr>
        <dsp:cNvPr id="0" name=""/>
        <dsp:cNvSpPr/>
      </dsp:nvSpPr>
      <dsp:spPr>
        <a:xfrm>
          <a:off x="2009769" y="4391080"/>
          <a:ext cx="1544887" cy="1029925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softEdge rad="127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>
              <a:ln>
                <a:noFill/>
              </a:ln>
              <a:solidFill>
                <a:schemeClr val="bg1"/>
              </a:solidFill>
            </a:rPr>
            <a:t>Foreldreutvalg</a:t>
          </a:r>
        </a:p>
      </dsp:txBody>
      <dsp:txXfrm>
        <a:off x="2039934" y="4421245"/>
        <a:ext cx="1484557" cy="969595"/>
      </dsp:txXfrm>
    </dsp:sp>
    <dsp:sp modelId="{20EE99DE-82C2-4C4E-9413-B454C4CB71AD}">
      <dsp:nvSpPr>
        <dsp:cNvPr id="0" name=""/>
        <dsp:cNvSpPr/>
      </dsp:nvSpPr>
      <dsp:spPr>
        <a:xfrm>
          <a:off x="4790567" y="3979110"/>
          <a:ext cx="1004177" cy="411970"/>
        </a:xfrm>
        <a:custGeom>
          <a:avLst/>
          <a:gdLst/>
          <a:ahLst/>
          <a:cxnLst/>
          <a:rect l="0" t="0" r="0" b="0"/>
          <a:pathLst>
            <a:path>
              <a:moveTo>
                <a:pt x="1004177" y="0"/>
              </a:moveTo>
              <a:lnTo>
                <a:pt x="1004177" y="205985"/>
              </a:lnTo>
              <a:lnTo>
                <a:pt x="0" y="205985"/>
              </a:lnTo>
              <a:lnTo>
                <a:pt x="0" y="411970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665612-BFB0-405C-96EF-A9F1A20FF9C5}">
      <dsp:nvSpPr>
        <dsp:cNvPr id="0" name=""/>
        <dsp:cNvSpPr/>
      </dsp:nvSpPr>
      <dsp:spPr>
        <a:xfrm>
          <a:off x="4018123" y="4391080"/>
          <a:ext cx="1544887" cy="1029925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softEdge rad="127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>
              <a:ln>
                <a:noFill/>
              </a:ln>
              <a:solidFill>
                <a:schemeClr val="bg1"/>
              </a:solidFill>
            </a:rPr>
            <a:t>Trenerforum</a:t>
          </a:r>
        </a:p>
      </dsp:txBody>
      <dsp:txXfrm>
        <a:off x="4048288" y="4421245"/>
        <a:ext cx="1484557" cy="969595"/>
      </dsp:txXfrm>
    </dsp:sp>
    <dsp:sp modelId="{F61C50BD-631A-4F59-B406-43ACC660932D}">
      <dsp:nvSpPr>
        <dsp:cNvPr id="0" name=""/>
        <dsp:cNvSpPr/>
      </dsp:nvSpPr>
      <dsp:spPr>
        <a:xfrm>
          <a:off x="5794744" y="3979110"/>
          <a:ext cx="1004177" cy="4119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5985"/>
              </a:lnTo>
              <a:lnTo>
                <a:pt x="1004177" y="205985"/>
              </a:lnTo>
              <a:lnTo>
                <a:pt x="1004177" y="411970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044447-AA9B-4AC8-A9C5-5033674ED45A}">
      <dsp:nvSpPr>
        <dsp:cNvPr id="0" name=""/>
        <dsp:cNvSpPr/>
      </dsp:nvSpPr>
      <dsp:spPr>
        <a:xfrm>
          <a:off x="6026477" y="4391080"/>
          <a:ext cx="1544887" cy="1029925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softEdge rad="127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200" kern="1200" dirty="0">
              <a:ln>
                <a:noFill/>
              </a:ln>
              <a:solidFill>
                <a:schemeClr val="bg1"/>
              </a:solidFill>
            </a:rPr>
            <a:t>Trenere 6 - 14 år</a:t>
          </a:r>
        </a:p>
      </dsp:txBody>
      <dsp:txXfrm>
        <a:off x="6056642" y="4421245"/>
        <a:ext cx="1484557" cy="969595"/>
      </dsp:txXfrm>
    </dsp:sp>
    <dsp:sp modelId="{28C463CE-285D-41B6-84CF-CD570B80D35D}">
      <dsp:nvSpPr>
        <dsp:cNvPr id="0" name=""/>
        <dsp:cNvSpPr/>
      </dsp:nvSpPr>
      <dsp:spPr>
        <a:xfrm>
          <a:off x="5794744" y="3979110"/>
          <a:ext cx="3012531" cy="4119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5985"/>
              </a:lnTo>
              <a:lnTo>
                <a:pt x="3012531" y="205985"/>
              </a:lnTo>
              <a:lnTo>
                <a:pt x="3012531" y="411970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039B7B-1947-4F8E-9DF5-9E73CF91E51D}">
      <dsp:nvSpPr>
        <dsp:cNvPr id="0" name=""/>
        <dsp:cNvSpPr/>
      </dsp:nvSpPr>
      <dsp:spPr>
        <a:xfrm>
          <a:off x="8034832" y="4391080"/>
          <a:ext cx="1544887" cy="1029925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softEdge rad="127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>
              <a:ln>
                <a:noFill/>
              </a:ln>
              <a:solidFill>
                <a:schemeClr val="bg1"/>
              </a:solidFill>
            </a:rPr>
            <a:t>Trenere Jenter 16 år – Senior</a:t>
          </a:r>
        </a:p>
      </dsp:txBody>
      <dsp:txXfrm>
        <a:off x="8064997" y="4421245"/>
        <a:ext cx="1484557" cy="969595"/>
      </dsp:txXfrm>
    </dsp:sp>
    <dsp:sp modelId="{594E6CF9-BF8A-49FF-B080-CD218ACAC9DD}">
      <dsp:nvSpPr>
        <dsp:cNvPr id="0" name=""/>
        <dsp:cNvSpPr/>
      </dsp:nvSpPr>
      <dsp:spPr>
        <a:xfrm>
          <a:off x="5794744" y="3979110"/>
          <a:ext cx="5020885" cy="4119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5985"/>
              </a:lnTo>
              <a:lnTo>
                <a:pt x="5020885" y="205985"/>
              </a:lnTo>
              <a:lnTo>
                <a:pt x="5020885" y="411970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58C534-5C5E-49B6-9DF4-0B56DF1D5A1A}">
      <dsp:nvSpPr>
        <dsp:cNvPr id="0" name=""/>
        <dsp:cNvSpPr/>
      </dsp:nvSpPr>
      <dsp:spPr>
        <a:xfrm>
          <a:off x="10043186" y="4391080"/>
          <a:ext cx="1544887" cy="1029925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softEdge rad="127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>
              <a:ln>
                <a:noFill/>
              </a:ln>
              <a:solidFill>
                <a:schemeClr val="bg1"/>
              </a:solidFill>
            </a:rPr>
            <a:t>Trenere Gutter 16 år - Senior</a:t>
          </a:r>
        </a:p>
      </dsp:txBody>
      <dsp:txXfrm>
        <a:off x="10073351" y="4421245"/>
        <a:ext cx="1484557" cy="96959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ADFDE4-3196-504D-B95F-CD49978300E1}">
      <dsp:nvSpPr>
        <dsp:cNvPr id="0" name=""/>
        <dsp:cNvSpPr/>
      </dsp:nvSpPr>
      <dsp:spPr>
        <a:xfrm>
          <a:off x="3051755" y="0"/>
          <a:ext cx="2996070" cy="2882553"/>
        </a:xfrm>
        <a:prstGeom prst="rect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Leder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Navn: Karl Otto Hessen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Møteinnkalling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Følge opp </a:t>
          </a:r>
          <a:r>
            <a:rPr lang="nb-NO" sz="1200" kern="1200" dirty="0" err="1"/>
            <a:t>Årshjul</a:t>
          </a:r>
          <a:endParaRPr lang="nb-NO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Hovedstyremedlem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Systemansvarlig </a:t>
          </a:r>
          <a:r>
            <a:rPr lang="mr-IN" sz="1200" kern="1200" dirty="0"/>
            <a:t>–</a:t>
          </a:r>
          <a:r>
            <a:rPr lang="nb-NO" sz="1200" kern="1200" dirty="0"/>
            <a:t> MinIdrett, SportsAdmin, </a:t>
          </a:r>
          <a:r>
            <a:rPr lang="nb-NO" sz="1200" kern="1200" dirty="0" err="1"/>
            <a:t>Turneringsadmin</a:t>
          </a:r>
          <a:r>
            <a:rPr lang="nb-NO" sz="1200" kern="1200" dirty="0"/>
            <a:t> (overganger, lisens)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Ansvarlig for avtaler mot lønnede personer i håndballgruppe (sportssjef, trenere 16, 18 og senior)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Ansvar for refusjoner/betalinger av miniturneringer og cuper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 err="1"/>
            <a:t>Mailboks</a:t>
          </a:r>
          <a:r>
            <a:rPr lang="nb-NO" sz="1200" kern="1200" dirty="0"/>
            <a:t> handball@aksla.org</a:t>
          </a:r>
        </a:p>
      </dsp:txBody>
      <dsp:txXfrm>
        <a:off x="3051755" y="0"/>
        <a:ext cx="2996070" cy="2882553"/>
      </dsp:txXfrm>
    </dsp:sp>
    <dsp:sp modelId="{6EB3E2EA-F56C-F748-817D-D319927A7778}">
      <dsp:nvSpPr>
        <dsp:cNvPr id="0" name=""/>
        <dsp:cNvSpPr/>
      </dsp:nvSpPr>
      <dsp:spPr>
        <a:xfrm>
          <a:off x="6071847" y="0"/>
          <a:ext cx="2996070" cy="2882553"/>
        </a:xfrm>
        <a:prstGeom prst="rect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Arrangementansvarlig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Navn: Torodd Helland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Fordele kamparrangement på laga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Følge opp at alle lag som har arrangement har en Arrangementansvarlig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Sørge for nødvendig sekretariatsopplæring på laga (LIVE kamprapport, resultattavle </a:t>
          </a:r>
          <a:r>
            <a:rPr lang="nb-NO" sz="1200" kern="1200" dirty="0" err="1"/>
            <a:t>etc</a:t>
          </a:r>
          <a:r>
            <a:rPr lang="nb-NO" sz="1200" kern="1200" dirty="0"/>
            <a:t>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VIPPS kiosk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Arrangement rutiner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Kalle inn minilag til oppstartsmøte KIWI cup og etablere cuporganisasjon med medlemmer fra minilag. Koordinere planlegging med klubbadministrasjon</a:t>
          </a:r>
        </a:p>
      </dsp:txBody>
      <dsp:txXfrm>
        <a:off x="6071847" y="0"/>
        <a:ext cx="2996070" cy="2882553"/>
      </dsp:txXfrm>
    </dsp:sp>
    <dsp:sp modelId="{46FDF310-6C34-D84A-A733-7567AC45A319}">
      <dsp:nvSpPr>
        <dsp:cNvPr id="0" name=""/>
        <dsp:cNvSpPr/>
      </dsp:nvSpPr>
      <dsp:spPr>
        <a:xfrm>
          <a:off x="9091939" y="0"/>
          <a:ext cx="2996070" cy="2882553"/>
        </a:xfrm>
        <a:prstGeom prst="rect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Treningstidansvarlig</a:t>
          </a:r>
        </a:p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Navn: </a:t>
          </a:r>
          <a:endParaRPr lang="nb-NO" sz="1200" kern="1200" dirty="0">
            <a:latin typeface="Calibri Light"/>
          </a:endParaRP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200" kern="1200" dirty="0"/>
            <a:t>Klubbens kontaktperson mot kommunen </a:t>
          </a:r>
          <a:r>
            <a:rPr lang="nb-NO" sz="1200" kern="1200" dirty="0" err="1"/>
            <a:t>ift</a:t>
          </a:r>
          <a:r>
            <a:rPr lang="nb-NO" sz="1200" kern="1200" dirty="0"/>
            <a:t> treningstid og egne arrangement i hall (cup, Kick-</a:t>
          </a:r>
          <a:r>
            <a:rPr lang="nb-NO" sz="1200" kern="1200" dirty="0" err="1"/>
            <a:t>off</a:t>
          </a:r>
          <a:r>
            <a:rPr lang="nb-NO" sz="1200" kern="1200" dirty="0"/>
            <a:t>, treningssamlinger)</a:t>
          </a:r>
          <a:endParaRPr lang="nb-NO" sz="16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Søke tider for trening og arrangement i hall og gymsal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Fordele treningstid på lagene</a:t>
          </a:r>
        </a:p>
      </dsp:txBody>
      <dsp:txXfrm>
        <a:off x="9091939" y="0"/>
        <a:ext cx="2996070" cy="2882553"/>
      </dsp:txXfrm>
    </dsp:sp>
    <dsp:sp modelId="{31445DD9-BC89-BB42-B0B2-0761EE99D019}">
      <dsp:nvSpPr>
        <dsp:cNvPr id="0" name=""/>
        <dsp:cNvSpPr/>
      </dsp:nvSpPr>
      <dsp:spPr>
        <a:xfrm>
          <a:off x="15874" y="2900620"/>
          <a:ext cx="2996070" cy="2882553"/>
        </a:xfrm>
        <a:prstGeom prst="rect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Regionkontakt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Navn: Cecilie Soma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Møte i sonemøter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Formidle informasjon mellom klubb/lag og NHF region Nord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Potensiell kandidat til </a:t>
          </a:r>
          <a:r>
            <a:rPr lang="nb-NO" sz="1200" kern="1200" dirty="0" err="1"/>
            <a:t>tingdelegat</a:t>
          </a:r>
          <a:r>
            <a:rPr lang="nb-NO" sz="1200" kern="1200" dirty="0"/>
            <a:t>/styremedlem i regionen/soneleder for Sunnmøre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Ansvar for påmelding lag i samarbeid med Sportslig Utvalg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Styrets kontakt mot Sportslig utvalg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Styrets kontakt med fotballgruppa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Klubbutvikling</a:t>
          </a:r>
        </a:p>
      </dsp:txBody>
      <dsp:txXfrm>
        <a:off x="15874" y="2900620"/>
        <a:ext cx="2996070" cy="2882553"/>
      </dsp:txXfrm>
    </dsp:sp>
    <dsp:sp modelId="{784BB9E7-2B8F-674C-8EA0-244A7AAFACA0}">
      <dsp:nvSpPr>
        <dsp:cNvPr id="0" name=""/>
        <dsp:cNvSpPr/>
      </dsp:nvSpPr>
      <dsp:spPr>
        <a:xfrm>
          <a:off x="3052985" y="2900621"/>
          <a:ext cx="2996070" cy="2882553"/>
        </a:xfrm>
        <a:prstGeom prst="rect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Dommerkontakt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200" kern="1200" dirty="0"/>
            <a:t>Navn: Wenche Kjerstad og Lene B Overå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”Lagleder” for dommerne i klubb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Rekruttere dommere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Holde oversikt over klubbens dommere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Fordele kamper på egne dommere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Delta på samlinger for dommere og dommerkontakter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Føle opp dommere </a:t>
          </a:r>
          <a:r>
            <a:rPr lang="nb-NO" sz="1200" kern="1200" dirty="0" err="1"/>
            <a:t>ift</a:t>
          </a:r>
          <a:r>
            <a:rPr lang="nb-NO" sz="1200" kern="1200" dirty="0"/>
            <a:t> kursing, drakter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Bruke interne og/eller eksterne ressurser på faglig oppfølging av dommerne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NB!! Trenger ikke ha dommerfaglig kompetanse selv</a:t>
          </a:r>
        </a:p>
      </dsp:txBody>
      <dsp:txXfrm>
        <a:off x="3052985" y="2900621"/>
        <a:ext cx="2996070" cy="2882553"/>
      </dsp:txXfrm>
    </dsp:sp>
    <dsp:sp modelId="{66ED730A-8A7D-9840-8F58-61FDF15360F9}">
      <dsp:nvSpPr>
        <dsp:cNvPr id="0" name=""/>
        <dsp:cNvSpPr/>
      </dsp:nvSpPr>
      <dsp:spPr>
        <a:xfrm>
          <a:off x="6073077" y="2900621"/>
          <a:ext cx="2996070" cy="2882553"/>
        </a:xfrm>
        <a:prstGeom prst="rect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Utstyr og oppstartsansvarlig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Navn: Sissel Voldsund </a:t>
          </a:r>
          <a:r>
            <a:rPr lang="nb-NO" sz="1600" kern="1200" dirty="0" err="1"/>
            <a:t>Heggtveit</a:t>
          </a:r>
          <a:r>
            <a:rPr lang="nb-NO" sz="1600" kern="1200" dirty="0"/>
            <a:t> og Kristin Rask Gjerde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Legge til rette for oppstart nye lag (kalle inn til oppstartsmøte, sørge for utstyr via daglig leder)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Bidra til å beholde spillere som ønsker å slutte i klubben (fortsette å spille, dommer,  trener)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Draktlogistikk for håndball i samarbeid med daglig leder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Koordinator for annet fellesutstyr i hallen</a:t>
          </a:r>
        </a:p>
      </dsp:txBody>
      <dsp:txXfrm>
        <a:off x="6073077" y="2900621"/>
        <a:ext cx="2996070" cy="2882553"/>
      </dsp:txXfrm>
    </dsp:sp>
    <dsp:sp modelId="{80953788-E7E8-1044-BB46-B66C8850C4CD}">
      <dsp:nvSpPr>
        <dsp:cNvPr id="0" name=""/>
        <dsp:cNvSpPr/>
      </dsp:nvSpPr>
      <dsp:spPr>
        <a:xfrm>
          <a:off x="9093169" y="2900621"/>
          <a:ext cx="2996070" cy="2882553"/>
        </a:xfrm>
        <a:prstGeom prst="rect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Andre  aktuelle oppgaver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Navn: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Fair play </a:t>
          </a:r>
          <a:r>
            <a:rPr lang="mr-IN" sz="1200" kern="1200" dirty="0"/>
            <a:t>–</a:t>
          </a:r>
          <a:r>
            <a:rPr lang="nb-NO" sz="1200" kern="1200" dirty="0"/>
            <a:t> foreldrevett </a:t>
          </a:r>
          <a:r>
            <a:rPr lang="nb-NO" sz="1200" kern="1200" dirty="0" err="1"/>
            <a:t>etc</a:t>
          </a:r>
          <a:endParaRPr lang="nb-NO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Sekretæroppgaver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 err="1"/>
            <a:t>Trernerrekruttering</a:t>
          </a:r>
          <a:endParaRPr lang="nb-NO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Media - Sosiale medier </a:t>
          </a:r>
          <a:r>
            <a:rPr lang="mr-IN" sz="1200" kern="1200" dirty="0"/>
            <a:t>–</a:t>
          </a:r>
          <a:r>
            <a:rPr lang="nb-NO" sz="1200" kern="1200" dirty="0"/>
            <a:t> lage saker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Følge opp betalinger treningsavgift/medlemsavgift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Kick </a:t>
          </a:r>
          <a:r>
            <a:rPr lang="nb-NO" sz="1200" kern="1200" dirty="0" err="1"/>
            <a:t>off</a:t>
          </a:r>
          <a:endParaRPr lang="nb-NO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Følge opp samarbeidslag (eks </a:t>
          </a:r>
          <a:r>
            <a:rPr lang="nb-NO" sz="1200" kern="1200" dirty="0" err="1"/>
            <a:t>Rollon</a:t>
          </a:r>
          <a:r>
            <a:rPr lang="nb-NO" sz="1200" kern="1200" dirty="0"/>
            <a:t>/Aksla)</a:t>
          </a:r>
        </a:p>
      </dsp:txBody>
      <dsp:txXfrm>
        <a:off x="9093169" y="2900621"/>
        <a:ext cx="2996070" cy="2882553"/>
      </dsp:txXfrm>
    </dsp:sp>
    <dsp:sp modelId="{EDCBF6F8-1A9C-42F3-A27C-4560F5AE20BF}">
      <dsp:nvSpPr>
        <dsp:cNvPr id="0" name=""/>
        <dsp:cNvSpPr/>
      </dsp:nvSpPr>
      <dsp:spPr>
        <a:xfrm>
          <a:off x="28221" y="0"/>
          <a:ext cx="2996070" cy="2882553"/>
        </a:xfrm>
        <a:prstGeom prst="rect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Instruks for styret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Møtes minimum 6 ganger pr år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Velges på klubbens ordinære årsmøte. Maks 3-4 medlemmer skiftes ut hvert år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Medlemmene i styret bør være representert fra flere lag og aldersgrupper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Behandle håndballrelaterte saker fra klubben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Ta beslutninger som angår hvordan håndballen i Aksla skal drives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Oppgaver som beskrevet under hver rolle. Styret kan selv omfordele oppgavene på medlemmene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nb-NO" sz="1200" kern="1200" dirty="0"/>
        </a:p>
      </dsp:txBody>
      <dsp:txXfrm>
        <a:off x="28221" y="0"/>
        <a:ext cx="2996070" cy="288255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A40104-0908-4983-9EE1-43884D0A6915}">
      <dsp:nvSpPr>
        <dsp:cNvPr id="0" name=""/>
        <dsp:cNvSpPr/>
      </dsp:nvSpPr>
      <dsp:spPr>
        <a:xfrm>
          <a:off x="0" y="208373"/>
          <a:ext cx="3604531" cy="4116065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000" kern="1200" dirty="0"/>
            <a:t>Instruks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400" kern="1200" dirty="0"/>
            <a:t>Består av trenere og foreldrerepresentanter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400" kern="1200" dirty="0"/>
            <a:t>I </a:t>
          </a:r>
          <a:r>
            <a:rPr lang="nb-NO" sz="1400" kern="1200" dirty="0" err="1"/>
            <a:t>utg</a:t>
          </a:r>
          <a:r>
            <a:rPr lang="nb-NO" sz="1400" kern="1200" dirty="0"/>
            <a:t> </a:t>
          </a:r>
          <a:r>
            <a:rPr lang="nb-NO" sz="1400" kern="1200" dirty="0" err="1"/>
            <a:t>pkt</a:t>
          </a:r>
          <a:r>
            <a:rPr lang="nb-NO" sz="1400" kern="1200" dirty="0"/>
            <a:t> stiller trenere for de eldste årsklassen innenfor aldersinndelingen 6-9, 10-14J/G og 16-SR D/H. Det kan avtales at andre trenere stiller. Inntil 2 Foreldrerepresentant fortrinnsvis fra 16 eller 18 årslag. Ved  flere aktuelle foreldre velger håndballstyret.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400" kern="1200" dirty="0"/>
            <a:t>Ansvar for oppdatering av sportslig plan håndball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400" kern="1200" dirty="0"/>
            <a:t>Ansvar for innstilling på klubbens sportslige tilbud til håndballstyret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400" kern="1200" dirty="0"/>
            <a:t>Levere innstilling på lagspåmelding til håndballstyret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400" kern="1200" dirty="0"/>
            <a:t>Levere innstilling på samarbeidslag med andre klubber til håndballstyret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nb-NO" sz="1400" kern="1200" dirty="0"/>
        </a:p>
      </dsp:txBody>
      <dsp:txXfrm>
        <a:off x="0" y="208373"/>
        <a:ext cx="3604531" cy="4116065"/>
      </dsp:txXfrm>
    </dsp:sp>
    <dsp:sp modelId="{EE4FF2BF-A209-42D2-BD28-2238805B8D17}">
      <dsp:nvSpPr>
        <dsp:cNvPr id="0" name=""/>
        <dsp:cNvSpPr/>
      </dsp:nvSpPr>
      <dsp:spPr>
        <a:xfrm>
          <a:off x="3964985" y="208373"/>
          <a:ext cx="3604531" cy="4116065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000" kern="1200" dirty="0"/>
            <a:t>Leder: Sportssjef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000" kern="1200" dirty="0"/>
            <a:t>Navn: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600" kern="1200" dirty="0"/>
            <a:t>Følge opp og utvikle alle klubbens trenere </a:t>
          </a:r>
          <a:r>
            <a:rPr lang="nb-NO" sz="1600" kern="1200" dirty="0" err="1"/>
            <a:t>fom</a:t>
          </a:r>
          <a:r>
            <a:rPr lang="nb-NO" sz="1600" kern="1200" dirty="0"/>
            <a:t> 10års klassen med lagsbesøk og trenerforum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600" kern="1200" dirty="0"/>
            <a:t>Arrangere minst 3 posisjonsskoler pr sesong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600" kern="1200" dirty="0"/>
            <a:t>Oppdatering av sportslig plan håndball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600" kern="1200" dirty="0"/>
            <a:t>Følge opp trenere som ikke overholder retningslinjer i sportslig plan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nb-NO" sz="1600" kern="1200" dirty="0"/>
        </a:p>
      </dsp:txBody>
      <dsp:txXfrm>
        <a:off x="3964985" y="208373"/>
        <a:ext cx="3604531" cy="4116065"/>
      </dsp:txXfrm>
    </dsp:sp>
    <dsp:sp modelId="{6447C77C-2FC7-440D-9ED3-6DA727D4F429}">
      <dsp:nvSpPr>
        <dsp:cNvPr id="0" name=""/>
        <dsp:cNvSpPr/>
      </dsp:nvSpPr>
      <dsp:spPr>
        <a:xfrm>
          <a:off x="7929970" y="208373"/>
          <a:ext cx="3604531" cy="4116065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000" kern="1200" dirty="0"/>
            <a:t>Øvrige medlemmer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600" kern="1200" dirty="0">
              <a:latin typeface="Calibri"/>
              <a:ea typeface="+mn-ea"/>
              <a:cs typeface="+mn-cs"/>
            </a:rPr>
            <a:t>Medlem: Trener J18, Navn: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nb-NO" sz="1600" kern="1200">
              <a:latin typeface="Calibri"/>
              <a:ea typeface="+mn-ea"/>
              <a:cs typeface="+mn-cs"/>
            </a:rPr>
            <a:t>Medlem: Trener J16  Navn: </a:t>
          </a:r>
          <a:endParaRPr lang="nb-NO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nb-NO" sz="1600" kern="1200" dirty="0">
              <a:latin typeface="Calibri"/>
              <a:ea typeface="+mn-ea"/>
              <a:cs typeface="+mn-cs"/>
            </a:rPr>
            <a:t>Medlem: Trenerrepresentant fra klassene G6 – G14 Navn: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nb-NO" sz="1600" kern="1200" dirty="0">
              <a:latin typeface="Calibri"/>
              <a:ea typeface="+mn-ea"/>
              <a:cs typeface="+mn-cs"/>
            </a:rPr>
            <a:t>Medlem: Trenerrepresentant for klassene J6-J14 Navn: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nb-NO" sz="1600" kern="1200" dirty="0">
              <a:latin typeface="Calibri"/>
              <a:ea typeface="+mn-ea"/>
              <a:cs typeface="+mn-cs"/>
            </a:rPr>
            <a:t>Medlem: Trenerrepresentant for klassene opp til og med 9 år, Navn: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nb-NO" sz="1600" kern="1200" dirty="0">
              <a:latin typeface="Calibri"/>
              <a:ea typeface="+mn-ea"/>
              <a:cs typeface="+mn-cs"/>
            </a:rPr>
            <a:t>Medlem: Foreldrerepresentant, Navn: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nb-NO" sz="1600" kern="1200">
              <a:latin typeface="Calibri"/>
              <a:ea typeface="+mn-ea"/>
              <a:cs typeface="+mn-cs"/>
            </a:rPr>
            <a:t>Medlem: Foreldrerepresentant 2, Navn: </a:t>
          </a:r>
          <a:endParaRPr lang="nb-NO" sz="1600" kern="1200" dirty="0">
            <a:latin typeface="Calibri"/>
            <a:ea typeface="+mn-ea"/>
            <a:cs typeface="+mn-cs"/>
          </a:endParaRPr>
        </a:p>
      </dsp:txBody>
      <dsp:txXfrm>
        <a:off x="7929970" y="208373"/>
        <a:ext cx="3604531" cy="411606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C31729-62A8-475A-A141-0B8AA812E3D4}">
      <dsp:nvSpPr>
        <dsp:cNvPr id="0" name=""/>
        <dsp:cNvSpPr/>
      </dsp:nvSpPr>
      <dsp:spPr>
        <a:xfrm>
          <a:off x="5003909" y="1636"/>
          <a:ext cx="1581670" cy="1054447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softEdge rad="127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>
              <a:ln>
                <a:noFill/>
              </a:ln>
              <a:solidFill>
                <a:schemeClr val="bg1"/>
              </a:solidFill>
              <a:latin typeface="+mn-lt"/>
            </a:rPr>
            <a:t>Fotballstyret</a:t>
          </a:r>
          <a:endParaRPr lang="nb-NO" sz="1700" kern="1200" dirty="0">
            <a:ln>
              <a:noFill/>
            </a:ln>
            <a:solidFill>
              <a:schemeClr val="bg1"/>
            </a:solidFill>
            <a:latin typeface="+mn-lt"/>
          </a:endParaRPr>
        </a:p>
      </dsp:txBody>
      <dsp:txXfrm>
        <a:off x="5034793" y="32520"/>
        <a:ext cx="1519902" cy="992679"/>
      </dsp:txXfrm>
    </dsp:sp>
    <dsp:sp modelId="{43596EAD-F227-4390-87F5-6A0137DDDBD8}">
      <dsp:nvSpPr>
        <dsp:cNvPr id="0" name=""/>
        <dsp:cNvSpPr/>
      </dsp:nvSpPr>
      <dsp:spPr>
        <a:xfrm>
          <a:off x="5749024" y="1056084"/>
          <a:ext cx="91440" cy="42177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1778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51A0B3-69DD-4EFB-99B4-E5AA79758590}">
      <dsp:nvSpPr>
        <dsp:cNvPr id="0" name=""/>
        <dsp:cNvSpPr/>
      </dsp:nvSpPr>
      <dsp:spPr>
        <a:xfrm>
          <a:off x="5003909" y="1477863"/>
          <a:ext cx="1581670" cy="1054447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softEdge rad="127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>
              <a:ln>
                <a:noFill/>
              </a:ln>
              <a:solidFill>
                <a:schemeClr val="bg1"/>
              </a:solidFill>
              <a:latin typeface="+mn-lt"/>
              <a:cs typeface="Arial" panose="020B0604020202020204" pitchFamily="34" charset="0"/>
            </a:rPr>
            <a:t>Sportsjef Fotball</a:t>
          </a:r>
        </a:p>
      </dsp:txBody>
      <dsp:txXfrm>
        <a:off x="5034793" y="1508747"/>
        <a:ext cx="1519902" cy="992679"/>
      </dsp:txXfrm>
    </dsp:sp>
    <dsp:sp modelId="{9D600EC0-DD80-4295-9E17-B90F027EB22D}">
      <dsp:nvSpPr>
        <dsp:cNvPr id="0" name=""/>
        <dsp:cNvSpPr/>
      </dsp:nvSpPr>
      <dsp:spPr>
        <a:xfrm>
          <a:off x="5749024" y="2532310"/>
          <a:ext cx="91440" cy="42177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1778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EEC6F7-430B-498C-95E1-AC9FF772C43C}">
      <dsp:nvSpPr>
        <dsp:cNvPr id="0" name=""/>
        <dsp:cNvSpPr/>
      </dsp:nvSpPr>
      <dsp:spPr>
        <a:xfrm>
          <a:off x="5003909" y="2954089"/>
          <a:ext cx="1581670" cy="1054447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softEdge rad="127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>
              <a:ln>
                <a:noFill/>
              </a:ln>
              <a:solidFill>
                <a:schemeClr val="bg1"/>
              </a:solidFill>
            </a:rPr>
            <a:t>Sportslig utvalg</a:t>
          </a:r>
        </a:p>
      </dsp:txBody>
      <dsp:txXfrm>
        <a:off x="5034793" y="2984973"/>
        <a:ext cx="1519902" cy="992679"/>
      </dsp:txXfrm>
    </dsp:sp>
    <dsp:sp modelId="{8AD19019-024E-42E5-89AA-26E73399E0A4}">
      <dsp:nvSpPr>
        <dsp:cNvPr id="0" name=""/>
        <dsp:cNvSpPr/>
      </dsp:nvSpPr>
      <dsp:spPr>
        <a:xfrm>
          <a:off x="1682399" y="4008536"/>
          <a:ext cx="4112344" cy="421778"/>
        </a:xfrm>
        <a:custGeom>
          <a:avLst/>
          <a:gdLst/>
          <a:ahLst/>
          <a:cxnLst/>
          <a:rect l="0" t="0" r="0" b="0"/>
          <a:pathLst>
            <a:path>
              <a:moveTo>
                <a:pt x="4112344" y="0"/>
              </a:moveTo>
              <a:lnTo>
                <a:pt x="4112344" y="210889"/>
              </a:lnTo>
              <a:lnTo>
                <a:pt x="0" y="210889"/>
              </a:lnTo>
              <a:lnTo>
                <a:pt x="0" y="421778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246DE1-D476-436A-B899-BF0F70656A58}">
      <dsp:nvSpPr>
        <dsp:cNvPr id="0" name=""/>
        <dsp:cNvSpPr/>
      </dsp:nvSpPr>
      <dsp:spPr>
        <a:xfrm>
          <a:off x="891564" y="4430315"/>
          <a:ext cx="1581670" cy="1054447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softEdge rad="127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>
              <a:ln>
                <a:noFill/>
              </a:ln>
              <a:solidFill>
                <a:schemeClr val="bg1"/>
              </a:solidFill>
            </a:rPr>
            <a:t>Lagledere</a:t>
          </a:r>
        </a:p>
      </dsp:txBody>
      <dsp:txXfrm>
        <a:off x="922448" y="4461199"/>
        <a:ext cx="1519902" cy="992679"/>
      </dsp:txXfrm>
    </dsp:sp>
    <dsp:sp modelId="{A2EE2FE9-D51D-486B-9F4B-CE923BC96A70}">
      <dsp:nvSpPr>
        <dsp:cNvPr id="0" name=""/>
        <dsp:cNvSpPr/>
      </dsp:nvSpPr>
      <dsp:spPr>
        <a:xfrm>
          <a:off x="3738572" y="4008536"/>
          <a:ext cx="2056172" cy="421778"/>
        </a:xfrm>
        <a:custGeom>
          <a:avLst/>
          <a:gdLst/>
          <a:ahLst/>
          <a:cxnLst/>
          <a:rect l="0" t="0" r="0" b="0"/>
          <a:pathLst>
            <a:path>
              <a:moveTo>
                <a:pt x="2056172" y="0"/>
              </a:moveTo>
              <a:lnTo>
                <a:pt x="2056172" y="210889"/>
              </a:lnTo>
              <a:lnTo>
                <a:pt x="0" y="210889"/>
              </a:lnTo>
              <a:lnTo>
                <a:pt x="0" y="421778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B430F2-45E8-48DD-BDE6-DED133BB7EA0}">
      <dsp:nvSpPr>
        <dsp:cNvPr id="0" name=""/>
        <dsp:cNvSpPr/>
      </dsp:nvSpPr>
      <dsp:spPr>
        <a:xfrm>
          <a:off x="2947736" y="4430315"/>
          <a:ext cx="1581670" cy="1054447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softEdge rad="127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>
              <a:ln>
                <a:noFill/>
              </a:ln>
              <a:solidFill>
                <a:schemeClr val="bg1"/>
              </a:solidFill>
            </a:rPr>
            <a:t>Trenerforum</a:t>
          </a:r>
        </a:p>
      </dsp:txBody>
      <dsp:txXfrm>
        <a:off x="2978620" y="4461199"/>
        <a:ext cx="1519902" cy="992679"/>
      </dsp:txXfrm>
    </dsp:sp>
    <dsp:sp modelId="{422CF510-5CEA-4CA1-A4C0-E9DEB1DEA816}">
      <dsp:nvSpPr>
        <dsp:cNvPr id="0" name=""/>
        <dsp:cNvSpPr/>
      </dsp:nvSpPr>
      <dsp:spPr>
        <a:xfrm>
          <a:off x="5749024" y="4008536"/>
          <a:ext cx="91440" cy="42177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1778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D64FE2-A1E6-4B6C-99E7-C428EEDB1981}">
      <dsp:nvSpPr>
        <dsp:cNvPr id="0" name=""/>
        <dsp:cNvSpPr/>
      </dsp:nvSpPr>
      <dsp:spPr>
        <a:xfrm>
          <a:off x="5003909" y="4430315"/>
          <a:ext cx="1581670" cy="1054447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softEdge rad="127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>
              <a:ln>
                <a:noFill/>
              </a:ln>
              <a:solidFill>
                <a:schemeClr val="bg1"/>
              </a:solidFill>
            </a:rPr>
            <a:t>Trenere 6 – 14 år</a:t>
          </a:r>
        </a:p>
      </dsp:txBody>
      <dsp:txXfrm>
        <a:off x="5034793" y="4461199"/>
        <a:ext cx="1519902" cy="992679"/>
      </dsp:txXfrm>
    </dsp:sp>
    <dsp:sp modelId="{5D8AEA4D-BF48-4E1B-B512-C95D8AFEB7E4}">
      <dsp:nvSpPr>
        <dsp:cNvPr id="0" name=""/>
        <dsp:cNvSpPr/>
      </dsp:nvSpPr>
      <dsp:spPr>
        <a:xfrm>
          <a:off x="5794744" y="4008536"/>
          <a:ext cx="2056172" cy="4217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889"/>
              </a:lnTo>
              <a:lnTo>
                <a:pt x="2056172" y="210889"/>
              </a:lnTo>
              <a:lnTo>
                <a:pt x="2056172" y="421778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3DBA7F-0CA1-43CA-B44F-3364E932180A}">
      <dsp:nvSpPr>
        <dsp:cNvPr id="0" name=""/>
        <dsp:cNvSpPr/>
      </dsp:nvSpPr>
      <dsp:spPr>
        <a:xfrm>
          <a:off x="7060081" y="4430315"/>
          <a:ext cx="1581670" cy="1054447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softEdge rad="127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>
              <a:ln>
                <a:noFill/>
              </a:ln>
              <a:solidFill>
                <a:schemeClr val="bg1"/>
              </a:solidFill>
            </a:rPr>
            <a:t>Trenere Jenter 15 år – Senior</a:t>
          </a:r>
        </a:p>
      </dsp:txBody>
      <dsp:txXfrm>
        <a:off x="7090965" y="4461199"/>
        <a:ext cx="1519902" cy="992679"/>
      </dsp:txXfrm>
    </dsp:sp>
    <dsp:sp modelId="{B56C6D14-E418-4279-B4EF-F6BA9901F73B}">
      <dsp:nvSpPr>
        <dsp:cNvPr id="0" name=""/>
        <dsp:cNvSpPr/>
      </dsp:nvSpPr>
      <dsp:spPr>
        <a:xfrm>
          <a:off x="5794744" y="4008536"/>
          <a:ext cx="4112344" cy="4217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889"/>
              </a:lnTo>
              <a:lnTo>
                <a:pt x="4112344" y="210889"/>
              </a:lnTo>
              <a:lnTo>
                <a:pt x="4112344" y="421778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3985EC-58C0-4BFC-8A0A-17360E60D94C}">
      <dsp:nvSpPr>
        <dsp:cNvPr id="0" name=""/>
        <dsp:cNvSpPr/>
      </dsp:nvSpPr>
      <dsp:spPr>
        <a:xfrm>
          <a:off x="9116253" y="4430315"/>
          <a:ext cx="1581670" cy="1054447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softEdge rad="127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>
              <a:ln>
                <a:noFill/>
              </a:ln>
              <a:solidFill>
                <a:schemeClr val="bg1"/>
              </a:solidFill>
            </a:rPr>
            <a:t>Trenere Gutter 15 år - Senior</a:t>
          </a:r>
        </a:p>
      </dsp:txBody>
      <dsp:txXfrm>
        <a:off x="9147137" y="4461199"/>
        <a:ext cx="1519902" cy="99267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ADFDE4-3196-504D-B95F-CD49978300E1}">
      <dsp:nvSpPr>
        <dsp:cNvPr id="0" name=""/>
        <dsp:cNvSpPr/>
      </dsp:nvSpPr>
      <dsp:spPr>
        <a:xfrm>
          <a:off x="3051755" y="0"/>
          <a:ext cx="2996070" cy="2882553"/>
        </a:xfrm>
        <a:prstGeom prst="rect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Leder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Navn: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Møteinnkalling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Følge opp </a:t>
          </a:r>
          <a:r>
            <a:rPr lang="nb-NO" sz="1200" kern="1200" dirty="0" err="1"/>
            <a:t>årshjul</a:t>
          </a:r>
          <a:endParaRPr lang="nb-NO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Hovedstyremedlem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Systemansvarlig </a:t>
          </a:r>
          <a:r>
            <a:rPr lang="mr-IN" sz="1200" kern="1200" dirty="0"/>
            <a:t>–</a:t>
          </a:r>
          <a:r>
            <a:rPr lang="nb-NO" sz="1200" kern="1200" dirty="0"/>
            <a:t> fotball.no, FIKS (overganger, lisens)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Ansvar for refusjoner/betalinger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 err="1"/>
            <a:t>Mailboks</a:t>
          </a:r>
          <a:r>
            <a:rPr lang="nb-NO" sz="1200" kern="1200" dirty="0"/>
            <a:t> fotball@akslail.no</a:t>
          </a:r>
        </a:p>
      </dsp:txBody>
      <dsp:txXfrm>
        <a:off x="3051755" y="0"/>
        <a:ext cx="2996070" cy="2882553"/>
      </dsp:txXfrm>
    </dsp:sp>
    <dsp:sp modelId="{6EB3E2EA-F56C-F748-817D-D319927A7778}">
      <dsp:nvSpPr>
        <dsp:cNvPr id="0" name=""/>
        <dsp:cNvSpPr/>
      </dsp:nvSpPr>
      <dsp:spPr>
        <a:xfrm>
          <a:off x="6071847" y="0"/>
          <a:ext cx="2996070" cy="2882553"/>
        </a:xfrm>
        <a:prstGeom prst="rect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Arrangementansvarlig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Navn: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Legge til rette for gode rutiner rundt kampgjennomføring på Ratvika Stadion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Ansvarlig for Kick </a:t>
          </a:r>
          <a:r>
            <a:rPr lang="nb-NO" sz="1200" kern="1200" dirty="0" err="1"/>
            <a:t>off</a:t>
          </a:r>
          <a:r>
            <a:rPr lang="nb-NO" sz="1200" kern="1200" dirty="0"/>
            <a:t> (vår)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Kontakt mot kioskansvarlig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Arrangement rutiner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Leder og tilrettelegger for fremtidige cup arrangement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Tine Fotballskole</a:t>
          </a:r>
        </a:p>
      </dsp:txBody>
      <dsp:txXfrm>
        <a:off x="6071847" y="0"/>
        <a:ext cx="2996070" cy="2882553"/>
      </dsp:txXfrm>
    </dsp:sp>
    <dsp:sp modelId="{46FDF310-6C34-D84A-A733-7567AC45A319}">
      <dsp:nvSpPr>
        <dsp:cNvPr id="0" name=""/>
        <dsp:cNvSpPr/>
      </dsp:nvSpPr>
      <dsp:spPr>
        <a:xfrm>
          <a:off x="9091939" y="0"/>
          <a:ext cx="2996070" cy="2882553"/>
        </a:xfrm>
        <a:prstGeom prst="rect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Treningstidansvarlig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Navn: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Klubbens kontaktperson </a:t>
          </a:r>
          <a:r>
            <a:rPr lang="nb-NO" sz="1200" kern="1200" dirty="0" err="1"/>
            <a:t>ift</a:t>
          </a:r>
          <a:r>
            <a:rPr lang="nb-NO" sz="1200" kern="1200" dirty="0"/>
            <a:t> treningstid (Sparebanken Møre Arena og Ratvika Stadion)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Søke tider for trening i Sparebanken Møre Arena i samråd med DL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Fordele treningstid på lagene, Ratvika Stadion</a:t>
          </a:r>
        </a:p>
      </dsp:txBody>
      <dsp:txXfrm>
        <a:off x="9091939" y="0"/>
        <a:ext cx="2996070" cy="2882553"/>
      </dsp:txXfrm>
    </dsp:sp>
    <dsp:sp modelId="{31445DD9-BC89-BB42-B0B2-0761EE99D019}">
      <dsp:nvSpPr>
        <dsp:cNvPr id="0" name=""/>
        <dsp:cNvSpPr/>
      </dsp:nvSpPr>
      <dsp:spPr>
        <a:xfrm>
          <a:off x="15874" y="2900620"/>
          <a:ext cx="2996070" cy="2882553"/>
        </a:xfrm>
        <a:prstGeom prst="rect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/>
            <a:t>Kvalitetsklubbansvarlig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Navn: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Klubbens kontaktperson mot kretsen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Formidle informasjon mellom klubb/lag og Sunnmøre Fotballkrets/NFF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Ansvar for påmelding lag i samarbeid med Sportslig Utvalg og FIKS ansvarlig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Styrets kontakt mot Sportslig utvalg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Styrets kontakt med håndballgruppa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Klubbutvikling</a:t>
          </a:r>
        </a:p>
      </dsp:txBody>
      <dsp:txXfrm>
        <a:off x="15874" y="2900620"/>
        <a:ext cx="2996070" cy="2882553"/>
      </dsp:txXfrm>
    </dsp:sp>
    <dsp:sp modelId="{784BB9E7-2B8F-674C-8EA0-244A7AAFACA0}">
      <dsp:nvSpPr>
        <dsp:cNvPr id="0" name=""/>
        <dsp:cNvSpPr/>
      </dsp:nvSpPr>
      <dsp:spPr>
        <a:xfrm>
          <a:off x="3052985" y="2900621"/>
          <a:ext cx="2996070" cy="2882553"/>
        </a:xfrm>
        <a:prstGeom prst="rect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Dommerkontakt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Navn: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”Lagleder” for dommerne i klubb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Rekruttere dommere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Holde oversikt over klubbens dommere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Fordele kamper på egne dommere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Delta på samlinger for dommere og dommerkontakter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Føle opp dommere </a:t>
          </a:r>
          <a:r>
            <a:rPr lang="nb-NO" sz="1200" kern="1200" dirty="0" err="1"/>
            <a:t>ift</a:t>
          </a:r>
          <a:r>
            <a:rPr lang="nb-NO" sz="1200" kern="1200" dirty="0"/>
            <a:t> kursing, drakter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Bruke interne og/eller eksterne ressurser på faglig oppfølging av dommerne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NB!! Trenger ikke ha dommerfaglig kompetanse selv</a:t>
          </a:r>
        </a:p>
      </dsp:txBody>
      <dsp:txXfrm>
        <a:off x="3052985" y="2900621"/>
        <a:ext cx="2996070" cy="2882553"/>
      </dsp:txXfrm>
    </dsp:sp>
    <dsp:sp modelId="{66ED730A-8A7D-9840-8F58-61FDF15360F9}">
      <dsp:nvSpPr>
        <dsp:cNvPr id="0" name=""/>
        <dsp:cNvSpPr/>
      </dsp:nvSpPr>
      <dsp:spPr>
        <a:xfrm>
          <a:off x="6073077" y="2900621"/>
          <a:ext cx="2996070" cy="2882553"/>
        </a:xfrm>
        <a:prstGeom prst="rect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Utstyr og oppstartsansvarlig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Navn: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Legge til rette for oppstart nye lag (kalle inn til oppstartsmøte, sørge for utstyr via DL)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Bidra til å beholde spillere som ønsker å slutte i klubben (fortsette å spille, dommer,  trener)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Draktlogistikk for fotball i samarbeid med daglig leder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Koordinator for annet fellesutstyr i hallen</a:t>
          </a:r>
        </a:p>
      </dsp:txBody>
      <dsp:txXfrm>
        <a:off x="6073077" y="2900621"/>
        <a:ext cx="2996070" cy="2882553"/>
      </dsp:txXfrm>
    </dsp:sp>
    <dsp:sp modelId="{80953788-E7E8-1044-BB46-B66C8850C4CD}">
      <dsp:nvSpPr>
        <dsp:cNvPr id="0" name=""/>
        <dsp:cNvSpPr/>
      </dsp:nvSpPr>
      <dsp:spPr>
        <a:xfrm>
          <a:off x="9093169" y="2900621"/>
          <a:ext cx="2996070" cy="2882553"/>
        </a:xfrm>
        <a:prstGeom prst="rect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Andre oppgaver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Navn: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Fair play </a:t>
          </a:r>
          <a:r>
            <a:rPr lang="mr-IN" sz="1200" kern="1200" dirty="0"/>
            <a:t>–</a:t>
          </a:r>
          <a:r>
            <a:rPr lang="nb-NO" sz="1200" kern="1200" dirty="0"/>
            <a:t> foreldrevett </a:t>
          </a:r>
          <a:r>
            <a:rPr lang="nb-NO" sz="1200" kern="1200" dirty="0" err="1"/>
            <a:t>etc</a:t>
          </a:r>
          <a:endParaRPr lang="nb-NO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Sekretæroppgaver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Trenerrekruttering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Media - Sosiale medier </a:t>
          </a:r>
          <a:r>
            <a:rPr lang="mr-IN" sz="1200" kern="1200" dirty="0"/>
            <a:t>–</a:t>
          </a:r>
          <a:r>
            <a:rPr lang="nb-NO" sz="1200" kern="1200" dirty="0"/>
            <a:t> lage saker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Følge opp betalinger treningsavgift/medlemsavgift</a:t>
          </a:r>
        </a:p>
      </dsp:txBody>
      <dsp:txXfrm>
        <a:off x="9093169" y="2900621"/>
        <a:ext cx="2996070" cy="2882553"/>
      </dsp:txXfrm>
    </dsp:sp>
    <dsp:sp modelId="{EDCBF6F8-1A9C-42F3-A27C-4560F5AE20BF}">
      <dsp:nvSpPr>
        <dsp:cNvPr id="0" name=""/>
        <dsp:cNvSpPr/>
      </dsp:nvSpPr>
      <dsp:spPr>
        <a:xfrm>
          <a:off x="28221" y="0"/>
          <a:ext cx="2996070" cy="2882553"/>
        </a:xfrm>
        <a:prstGeom prst="rect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/>
            <a:t>Instruks for styret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Møtes minimum 6 ganger pr år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Velges på klubbens ordinære årsmøte. Maks 3-4 medlemmer skiftes ut hvert år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Medlemmene i styret bør være representert fra flere lag og aldersgrupper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Behandle fotballrelaterte saker fra klubben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Ta beslutninger som angår hvordan fotballen i Aksla skal drives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200" kern="1200" dirty="0"/>
            <a:t>Oppgaver som beskrevet under hver rolle. Styret kan selv omfordele oppgavene på medlemmene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nb-NO" sz="1200" kern="1200" dirty="0"/>
        </a:p>
      </dsp:txBody>
      <dsp:txXfrm>
        <a:off x="28221" y="0"/>
        <a:ext cx="2996070" cy="288255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A40104-0908-4983-9EE1-43884D0A6915}">
      <dsp:nvSpPr>
        <dsp:cNvPr id="0" name=""/>
        <dsp:cNvSpPr/>
      </dsp:nvSpPr>
      <dsp:spPr>
        <a:xfrm>
          <a:off x="0" y="6"/>
          <a:ext cx="3069309" cy="4532805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000" kern="1200" dirty="0"/>
            <a:t>Instruks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400" kern="1200" dirty="0"/>
            <a:t>Består av trenere og foreldrerepresentanter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400" kern="1200" dirty="0"/>
            <a:t>I utg. </a:t>
          </a:r>
          <a:r>
            <a:rPr lang="nb-NO" sz="1400" kern="1200" dirty="0" err="1"/>
            <a:t>pkt</a:t>
          </a:r>
          <a:r>
            <a:rPr lang="nb-NO" sz="1400" kern="1200" dirty="0"/>
            <a:t> stiller trenere fra flere alderssegment. Inntil 2 Foreldrerepresentant. Ved  flere aktuelle foreldre velger håndballstyret.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400" kern="1200" dirty="0"/>
            <a:t>Ansvar for oppdatering av sportslig plan fotball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400" kern="1200" dirty="0"/>
            <a:t>Ansvar for innstilling på klubbens sportslige tilbud til hovedstyret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400" kern="1200" dirty="0"/>
            <a:t>Levere innstilling på samarbeidslag med andre klubber til håndballstyret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nb-NO" sz="1400" kern="1200" dirty="0"/>
        </a:p>
      </dsp:txBody>
      <dsp:txXfrm>
        <a:off x="0" y="6"/>
        <a:ext cx="3069309" cy="4532805"/>
      </dsp:txXfrm>
    </dsp:sp>
    <dsp:sp modelId="{EE4FF2BF-A209-42D2-BD28-2238805B8D17}">
      <dsp:nvSpPr>
        <dsp:cNvPr id="0" name=""/>
        <dsp:cNvSpPr/>
      </dsp:nvSpPr>
      <dsp:spPr>
        <a:xfrm>
          <a:off x="3252016" y="3"/>
          <a:ext cx="3069309" cy="4532805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000" kern="1200" dirty="0"/>
            <a:t>Leder: Sportsjef</a:t>
          </a:r>
          <a:br>
            <a:rPr lang="nb-NO" sz="2000" kern="1200" dirty="0"/>
          </a:br>
          <a:r>
            <a:rPr lang="nb-NO" sz="2000" kern="1200" dirty="0"/>
            <a:t>Navn: </a:t>
          </a:r>
          <a:endParaRPr lang="nb-NO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400" kern="1200" dirty="0"/>
            <a:t>Følge opp og utvikle alle klubbens trenere med lagsbesøk og trenerforum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400" kern="1200" dirty="0"/>
            <a:t>Oppdatering av sportslig plan fotball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400" kern="1200" dirty="0"/>
            <a:t>Følge opp trenere som ikke overholder retningslinjer i sportslig plan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nb-NO" sz="1600" kern="1200" dirty="0"/>
        </a:p>
      </dsp:txBody>
      <dsp:txXfrm>
        <a:off x="3252016" y="3"/>
        <a:ext cx="3069309" cy="4532805"/>
      </dsp:txXfrm>
    </dsp:sp>
    <dsp:sp modelId="{6447C77C-2FC7-440D-9ED3-6DA727D4F429}">
      <dsp:nvSpPr>
        <dsp:cNvPr id="0" name=""/>
        <dsp:cNvSpPr/>
      </dsp:nvSpPr>
      <dsp:spPr>
        <a:xfrm>
          <a:off x="6530653" y="6"/>
          <a:ext cx="5080812" cy="4532805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000" kern="1200" dirty="0"/>
            <a:t>Øvrige medlemmer</a:t>
          </a:r>
          <a:br>
            <a:rPr lang="nb-NO" sz="2000" kern="1200" dirty="0"/>
          </a:br>
          <a:endParaRPr lang="nb-NO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400" kern="1200" dirty="0">
              <a:latin typeface="Calibri"/>
              <a:ea typeface="+mn-ea"/>
              <a:cs typeface="+mn-cs"/>
            </a:rPr>
            <a:t>Medlem: Trener Gutter 16år–A-lag:</a:t>
          </a:r>
          <a:br>
            <a:rPr lang="nb-NO" sz="1400" kern="1200" dirty="0">
              <a:latin typeface="Calibri"/>
              <a:ea typeface="+mn-ea"/>
              <a:cs typeface="+mn-cs"/>
            </a:rPr>
          </a:br>
          <a:r>
            <a:rPr lang="nb-NO" sz="1400" kern="1200" dirty="0">
              <a:latin typeface="Calibri"/>
              <a:ea typeface="+mn-ea"/>
              <a:cs typeface="+mn-cs"/>
            </a:rPr>
            <a:t>- Johnny Vattøy</a:t>
          </a:r>
          <a:endParaRPr lang="nb-NO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400" kern="1200" dirty="0"/>
            <a:t>Medlem: Trener Jenter 16år–A-lag:</a:t>
          </a:r>
          <a:br>
            <a:rPr lang="nb-NO" sz="1400" kern="1200" dirty="0"/>
          </a:br>
          <a:endParaRPr lang="nb-NO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1400" kern="1200" dirty="0"/>
            <a:t>Medlem: Trener Gutter og gutter 6-14 år: </a:t>
          </a:r>
        </a:p>
      </dsp:txBody>
      <dsp:txXfrm>
        <a:off x="6530653" y="6"/>
        <a:ext cx="5080812" cy="453280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D3C4BF-FC64-4B4E-8F04-B371752FEC3B}">
      <dsp:nvSpPr>
        <dsp:cNvPr id="0" name=""/>
        <dsp:cNvSpPr/>
      </dsp:nvSpPr>
      <dsp:spPr>
        <a:xfrm>
          <a:off x="6443538" y="2069223"/>
          <a:ext cx="146112" cy="2616100"/>
        </a:xfrm>
        <a:custGeom>
          <a:avLst/>
          <a:gdLst/>
          <a:ahLst/>
          <a:cxnLst/>
          <a:rect l="0" t="0" r="0" b="0"/>
          <a:pathLst>
            <a:path>
              <a:moveTo>
                <a:pt x="146112" y="0"/>
              </a:moveTo>
              <a:lnTo>
                <a:pt x="146112" y="2616100"/>
              </a:lnTo>
              <a:lnTo>
                <a:pt x="0" y="2616100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E682C5-F867-4F0E-9DAC-47FFAF273300}">
      <dsp:nvSpPr>
        <dsp:cNvPr id="0" name=""/>
        <dsp:cNvSpPr/>
      </dsp:nvSpPr>
      <dsp:spPr>
        <a:xfrm>
          <a:off x="6589650" y="2069223"/>
          <a:ext cx="146112" cy="16281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8105"/>
              </a:lnTo>
              <a:lnTo>
                <a:pt x="146112" y="1628105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3A04DF-8270-425F-B3EB-1A74F541CF8C}">
      <dsp:nvSpPr>
        <dsp:cNvPr id="0" name=""/>
        <dsp:cNvSpPr/>
      </dsp:nvSpPr>
      <dsp:spPr>
        <a:xfrm>
          <a:off x="6443538" y="2069223"/>
          <a:ext cx="146112" cy="1628105"/>
        </a:xfrm>
        <a:custGeom>
          <a:avLst/>
          <a:gdLst/>
          <a:ahLst/>
          <a:cxnLst/>
          <a:rect l="0" t="0" r="0" b="0"/>
          <a:pathLst>
            <a:path>
              <a:moveTo>
                <a:pt x="146112" y="0"/>
              </a:moveTo>
              <a:lnTo>
                <a:pt x="146112" y="1628105"/>
              </a:lnTo>
              <a:lnTo>
                <a:pt x="0" y="1628105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326234-D10D-4E86-89D4-296A5665FF65}">
      <dsp:nvSpPr>
        <dsp:cNvPr id="0" name=""/>
        <dsp:cNvSpPr/>
      </dsp:nvSpPr>
      <dsp:spPr>
        <a:xfrm>
          <a:off x="6589650" y="2069223"/>
          <a:ext cx="146112" cy="6401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0109"/>
              </a:lnTo>
              <a:lnTo>
                <a:pt x="146112" y="640109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7C27E3-3443-4E92-8B80-9DA90EFA41F7}">
      <dsp:nvSpPr>
        <dsp:cNvPr id="0" name=""/>
        <dsp:cNvSpPr/>
      </dsp:nvSpPr>
      <dsp:spPr>
        <a:xfrm>
          <a:off x="6443538" y="2069223"/>
          <a:ext cx="146112" cy="640109"/>
        </a:xfrm>
        <a:custGeom>
          <a:avLst/>
          <a:gdLst/>
          <a:ahLst/>
          <a:cxnLst/>
          <a:rect l="0" t="0" r="0" b="0"/>
          <a:pathLst>
            <a:path>
              <a:moveTo>
                <a:pt x="146112" y="0"/>
              </a:moveTo>
              <a:lnTo>
                <a:pt x="146112" y="640109"/>
              </a:lnTo>
              <a:lnTo>
                <a:pt x="0" y="640109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7AADBB-06F0-466E-8916-C932445F11E7}">
      <dsp:nvSpPr>
        <dsp:cNvPr id="0" name=""/>
        <dsp:cNvSpPr/>
      </dsp:nvSpPr>
      <dsp:spPr>
        <a:xfrm>
          <a:off x="4905883" y="1081228"/>
          <a:ext cx="987995" cy="6401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0109"/>
              </a:lnTo>
              <a:lnTo>
                <a:pt x="987995" y="640109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C13CF2-F028-4FA4-A4E8-BC48E4590243}">
      <dsp:nvSpPr>
        <dsp:cNvPr id="0" name=""/>
        <dsp:cNvSpPr/>
      </dsp:nvSpPr>
      <dsp:spPr>
        <a:xfrm>
          <a:off x="2380233" y="2069223"/>
          <a:ext cx="1683766" cy="2922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112"/>
              </a:lnTo>
              <a:lnTo>
                <a:pt x="1683766" y="146112"/>
              </a:lnTo>
              <a:lnTo>
                <a:pt x="1683766" y="292224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D99A3A-6730-4037-8684-833285862CCF}">
      <dsp:nvSpPr>
        <dsp:cNvPr id="0" name=""/>
        <dsp:cNvSpPr/>
      </dsp:nvSpPr>
      <dsp:spPr>
        <a:xfrm>
          <a:off x="1823615" y="3057219"/>
          <a:ext cx="208731" cy="6401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0109"/>
              </a:lnTo>
              <a:lnTo>
                <a:pt x="208731" y="640109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91C7EF-56BB-46C7-9FB4-A3A9F5A65E2B}">
      <dsp:nvSpPr>
        <dsp:cNvPr id="0" name=""/>
        <dsp:cNvSpPr/>
      </dsp:nvSpPr>
      <dsp:spPr>
        <a:xfrm>
          <a:off x="2334513" y="2069223"/>
          <a:ext cx="91440" cy="2922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2224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923F8D-567D-4CAC-81E3-D093C60873DE}">
      <dsp:nvSpPr>
        <dsp:cNvPr id="0" name=""/>
        <dsp:cNvSpPr/>
      </dsp:nvSpPr>
      <dsp:spPr>
        <a:xfrm>
          <a:off x="696466" y="2069223"/>
          <a:ext cx="1683766" cy="292224"/>
        </a:xfrm>
        <a:custGeom>
          <a:avLst/>
          <a:gdLst/>
          <a:ahLst/>
          <a:cxnLst/>
          <a:rect l="0" t="0" r="0" b="0"/>
          <a:pathLst>
            <a:path>
              <a:moveTo>
                <a:pt x="1683766" y="0"/>
              </a:moveTo>
              <a:lnTo>
                <a:pt x="1683766" y="146112"/>
              </a:lnTo>
              <a:lnTo>
                <a:pt x="0" y="146112"/>
              </a:lnTo>
              <a:lnTo>
                <a:pt x="0" y="292224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8B478E-C3A8-48BF-B38E-8D71F6D31E60}">
      <dsp:nvSpPr>
        <dsp:cNvPr id="0" name=""/>
        <dsp:cNvSpPr/>
      </dsp:nvSpPr>
      <dsp:spPr>
        <a:xfrm>
          <a:off x="3076004" y="1081228"/>
          <a:ext cx="1829879" cy="640109"/>
        </a:xfrm>
        <a:custGeom>
          <a:avLst/>
          <a:gdLst/>
          <a:ahLst/>
          <a:cxnLst/>
          <a:rect l="0" t="0" r="0" b="0"/>
          <a:pathLst>
            <a:path>
              <a:moveTo>
                <a:pt x="1829879" y="0"/>
              </a:moveTo>
              <a:lnTo>
                <a:pt x="1829879" y="640109"/>
              </a:lnTo>
              <a:lnTo>
                <a:pt x="0" y="640109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E98034-5E26-4596-A212-AB9C4ED18F7E}">
      <dsp:nvSpPr>
        <dsp:cNvPr id="0" name=""/>
        <dsp:cNvSpPr/>
      </dsp:nvSpPr>
      <dsp:spPr>
        <a:xfrm>
          <a:off x="4210112" y="385456"/>
          <a:ext cx="1391542" cy="695771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/>
            <a:t>Sportslig leder/ Sportslig utvalg</a:t>
          </a:r>
        </a:p>
      </dsp:txBody>
      <dsp:txXfrm>
        <a:off x="4244077" y="419421"/>
        <a:ext cx="1323612" cy="627841"/>
      </dsp:txXfrm>
    </dsp:sp>
    <dsp:sp modelId="{094B6017-5630-4AF5-B660-9F32BAC17FBA}">
      <dsp:nvSpPr>
        <dsp:cNvPr id="0" name=""/>
        <dsp:cNvSpPr/>
      </dsp:nvSpPr>
      <dsp:spPr>
        <a:xfrm>
          <a:off x="1684461" y="1373452"/>
          <a:ext cx="1391542" cy="695771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/>
            <a:t>Hovedtrener</a:t>
          </a:r>
        </a:p>
      </dsp:txBody>
      <dsp:txXfrm>
        <a:off x="1718426" y="1407417"/>
        <a:ext cx="1323612" cy="627841"/>
      </dsp:txXfrm>
    </dsp:sp>
    <dsp:sp modelId="{FC5F1935-C801-4D12-A2E4-B0CA8AEC7C4B}">
      <dsp:nvSpPr>
        <dsp:cNvPr id="0" name=""/>
        <dsp:cNvSpPr/>
      </dsp:nvSpPr>
      <dsp:spPr>
        <a:xfrm>
          <a:off x="694" y="2361447"/>
          <a:ext cx="1391542" cy="695771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/>
            <a:t>Assisterende trener / Spillerutvikler</a:t>
          </a:r>
        </a:p>
      </dsp:txBody>
      <dsp:txXfrm>
        <a:off x="34659" y="2395412"/>
        <a:ext cx="1323612" cy="627841"/>
      </dsp:txXfrm>
    </dsp:sp>
    <dsp:sp modelId="{69F9884F-8710-4705-9976-5937A954F34D}">
      <dsp:nvSpPr>
        <dsp:cNvPr id="0" name=""/>
        <dsp:cNvSpPr/>
      </dsp:nvSpPr>
      <dsp:spPr>
        <a:xfrm>
          <a:off x="1684461" y="2361447"/>
          <a:ext cx="1391542" cy="695771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/>
            <a:t>Spillerutvalg</a:t>
          </a:r>
        </a:p>
      </dsp:txBody>
      <dsp:txXfrm>
        <a:off x="1718426" y="2395412"/>
        <a:ext cx="1323612" cy="627841"/>
      </dsp:txXfrm>
    </dsp:sp>
    <dsp:sp modelId="{5771B620-943F-4E88-B27C-4EA6B9B8FA05}">
      <dsp:nvSpPr>
        <dsp:cNvPr id="0" name=""/>
        <dsp:cNvSpPr/>
      </dsp:nvSpPr>
      <dsp:spPr>
        <a:xfrm>
          <a:off x="2032347" y="3349443"/>
          <a:ext cx="1391542" cy="695771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/>
            <a:t>Spillere</a:t>
          </a:r>
        </a:p>
      </dsp:txBody>
      <dsp:txXfrm>
        <a:off x="2066312" y="3383408"/>
        <a:ext cx="1323612" cy="627841"/>
      </dsp:txXfrm>
    </dsp:sp>
    <dsp:sp modelId="{A970B769-637D-4A0D-BF88-B1CB2D7F20AD}">
      <dsp:nvSpPr>
        <dsp:cNvPr id="0" name=""/>
        <dsp:cNvSpPr/>
      </dsp:nvSpPr>
      <dsp:spPr>
        <a:xfrm>
          <a:off x="3368228" y="2361447"/>
          <a:ext cx="1391542" cy="695771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/>
            <a:t>Keepertrener</a:t>
          </a:r>
        </a:p>
      </dsp:txBody>
      <dsp:txXfrm>
        <a:off x="3402193" y="2395412"/>
        <a:ext cx="1323612" cy="627841"/>
      </dsp:txXfrm>
    </dsp:sp>
    <dsp:sp modelId="{BBA16753-1AC0-4714-B566-E466853E4C89}">
      <dsp:nvSpPr>
        <dsp:cNvPr id="0" name=""/>
        <dsp:cNvSpPr/>
      </dsp:nvSpPr>
      <dsp:spPr>
        <a:xfrm>
          <a:off x="5893879" y="1373452"/>
          <a:ext cx="1391542" cy="695771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/>
            <a:t>Hovedlagleder</a:t>
          </a:r>
        </a:p>
      </dsp:txBody>
      <dsp:txXfrm>
        <a:off x="5927844" y="1407417"/>
        <a:ext cx="1323612" cy="627841"/>
      </dsp:txXfrm>
    </dsp:sp>
    <dsp:sp modelId="{E3E2B09F-867A-47E8-9A5C-A280321C55E1}">
      <dsp:nvSpPr>
        <dsp:cNvPr id="0" name=""/>
        <dsp:cNvSpPr/>
      </dsp:nvSpPr>
      <dsp:spPr>
        <a:xfrm>
          <a:off x="5051995" y="2361447"/>
          <a:ext cx="1391542" cy="695771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/>
            <a:t>Sosialminister</a:t>
          </a:r>
        </a:p>
      </dsp:txBody>
      <dsp:txXfrm>
        <a:off x="5085960" y="2395412"/>
        <a:ext cx="1323612" cy="627841"/>
      </dsp:txXfrm>
    </dsp:sp>
    <dsp:sp modelId="{C18550E4-FFC8-47E2-94F5-33334994A039}">
      <dsp:nvSpPr>
        <dsp:cNvPr id="0" name=""/>
        <dsp:cNvSpPr/>
      </dsp:nvSpPr>
      <dsp:spPr>
        <a:xfrm>
          <a:off x="6735762" y="2361447"/>
          <a:ext cx="1391542" cy="695771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/>
            <a:t>Dugnadsansvarlig</a:t>
          </a:r>
        </a:p>
      </dsp:txBody>
      <dsp:txXfrm>
        <a:off x="6769727" y="2395412"/>
        <a:ext cx="1323612" cy="627841"/>
      </dsp:txXfrm>
    </dsp:sp>
    <dsp:sp modelId="{1C4EAAEB-EDED-439F-B089-5EB30CDA9CCA}">
      <dsp:nvSpPr>
        <dsp:cNvPr id="0" name=""/>
        <dsp:cNvSpPr/>
      </dsp:nvSpPr>
      <dsp:spPr>
        <a:xfrm>
          <a:off x="5051995" y="3349443"/>
          <a:ext cx="1391542" cy="695771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/>
            <a:t>Foreldrekontakt</a:t>
          </a:r>
        </a:p>
      </dsp:txBody>
      <dsp:txXfrm>
        <a:off x="5085960" y="3383408"/>
        <a:ext cx="1323612" cy="627841"/>
      </dsp:txXfrm>
    </dsp:sp>
    <dsp:sp modelId="{1344B932-A02B-4B47-A4B6-7A0E2F2FF07B}">
      <dsp:nvSpPr>
        <dsp:cNvPr id="0" name=""/>
        <dsp:cNvSpPr/>
      </dsp:nvSpPr>
      <dsp:spPr>
        <a:xfrm>
          <a:off x="6735762" y="3349443"/>
          <a:ext cx="1391542" cy="695771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/>
            <a:t>Økonomiansvarlig</a:t>
          </a:r>
        </a:p>
      </dsp:txBody>
      <dsp:txXfrm>
        <a:off x="6769727" y="3383408"/>
        <a:ext cx="1323612" cy="627841"/>
      </dsp:txXfrm>
    </dsp:sp>
    <dsp:sp modelId="{55E40C33-03AE-4C70-AE12-5BC5A52E6615}">
      <dsp:nvSpPr>
        <dsp:cNvPr id="0" name=""/>
        <dsp:cNvSpPr/>
      </dsp:nvSpPr>
      <dsp:spPr>
        <a:xfrm>
          <a:off x="5051995" y="4337438"/>
          <a:ext cx="1391542" cy="695771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/>
            <a:t>Utstyrsansvarlig</a:t>
          </a:r>
        </a:p>
      </dsp:txBody>
      <dsp:txXfrm>
        <a:off x="5085960" y="4371403"/>
        <a:ext cx="1323612" cy="6278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378C9E-AFAE-44D3-985F-D5FC91FE72E0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541A96-70F7-46E3-AD3D-0EEA790D0CB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31768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8FB3BB8-4640-4A45-9519-2D2E95B65B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CE2BE5FA-DD72-431A-AC4E-606CC9495B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E788754-EA33-4D43-A739-DDAFDF0CF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94F05-5755-4C2A-BEDA-A1FF89B20AF5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E7EC5CE-9AFF-43D2-89F4-70C610E3E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BD50EC4-AC25-46CF-979F-9381134F0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E4FF-6383-4005-A9B8-DC33E0DDF9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26923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E073DCA-047B-4EDE-B51F-54FB06415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B88EF5C0-F439-4B22-9F48-7865588F0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0A1986D-799C-4FAB-9DE5-FB7F6E265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94F05-5755-4C2A-BEDA-A1FF89B20AF5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08FCC79-4A41-4222-B486-79E31D337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A9B17E6-0E53-4D2D-B8E2-AFC12C441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E4FF-6383-4005-A9B8-DC33E0DDF9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21349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7F8FEFE1-FE9D-43AE-AFA9-376735CB60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ED995B13-5650-46A8-841D-E88289E15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F8CFA5D-AC0E-421A-A497-F2805EFC9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94F05-5755-4C2A-BEDA-A1FF89B20AF5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00334DA-37A3-4A35-983F-3C7D70222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215A15E-819F-4C1F-A181-13D76E608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E4FF-6383-4005-A9B8-DC33E0DDF9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20169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762179A-FF7F-4509-8050-8DD80A513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910DA2A-ACD4-4718-8BA0-D56B446C64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64587FF-2D2C-4B2F-B627-B84E231D1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94F05-5755-4C2A-BEDA-A1FF89B20AF5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C31645D-EAD8-44C1-A6CE-7D8336E8D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9B5F188-FAF3-4AA8-8FA5-1BB745679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E4FF-6383-4005-A9B8-DC33E0DDF9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35646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F91677A-AFE8-419A-B245-6AF2959EA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FD3C56F-F971-4F4E-AC78-6A50B4864C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AA85D9E-09CF-418D-A5E3-69365E284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94F05-5755-4C2A-BEDA-A1FF89B20AF5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BD70184-4B17-4EC6-80CD-F0504D171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0984FAC-9883-464A-8F16-6B52AD4FE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E4FF-6383-4005-A9B8-DC33E0DDF9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76158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E082671-1B35-4D68-9B7E-A0B06E75D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022160A-9937-464C-91B8-4F25DA3920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2F0C79CD-0524-4E8F-978C-8AC6B5F566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7C171D7-8552-4ECF-B9D1-0A74C7D2D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94F05-5755-4C2A-BEDA-A1FF89B20AF5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BF832C1-2542-47D9-8621-F40C70A48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5497757-078A-4CB6-BBA3-560DB2652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E4FF-6383-4005-A9B8-DC33E0DDF9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7313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A34E3B2-CAF5-4CE6-9E35-3B50B2F05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44DF2EA-3A50-4922-9B4F-0F159F649F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BEB08D4A-2029-4375-B64D-607DAB809B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4A573EAB-0205-413C-A34A-963D79214E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51C58B67-ACE9-4CD9-883F-1E2B73F89E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7DB38C45-3421-459A-9BAD-A5B93D8EC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94F05-5755-4C2A-BEDA-A1FF89B20AF5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E2A3EE51-9434-4ADE-9421-5465D6060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714EECF3-7D79-48FE-BA02-DA7E3ACB9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E4FF-6383-4005-A9B8-DC33E0DDF9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8060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D273201-D933-4C8F-8450-B3B50165D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70B9B89A-8295-4745-B797-78A22735F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94F05-5755-4C2A-BEDA-A1FF89B20AF5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66DA420A-C694-4036-9822-64865634F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5C6D9748-FF6B-4966-818D-8FADA61F1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E4FF-6383-4005-A9B8-DC33E0DDF9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53694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FC62DDC3-9DC9-4692-94C6-992B9302D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94F05-5755-4C2A-BEDA-A1FF89B20AF5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F5758C40-E533-47CA-B4F4-337B1704C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BD8FD7A1-CAFE-4020-B2DB-062DA5575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E4FF-6383-4005-A9B8-DC33E0DDF9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602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60080AF-A05E-4E9B-9BA6-F4D1236E2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F67D32A-90A0-45A8-87C1-B3B714E61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22D5FFF-6D32-46B8-AEB8-016E6D5304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DC7A676-93DB-4CB6-802E-F86644109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94F05-5755-4C2A-BEDA-A1FF89B20AF5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1E1B08F-6D3A-469A-9F35-77382A647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7489C5A-C311-4029-93EA-51150AF60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E4FF-6383-4005-A9B8-DC33E0DDF9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38469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E561C37-601F-4071-A47C-44B35CD91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38FB9009-9F7B-496C-BF1A-33A340BC30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690364DD-8DB6-40D0-940E-1B3E3E31C5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A1333801-C33C-4C51-B36C-01FD15CE1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94F05-5755-4C2A-BEDA-A1FF89B20AF5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C5E64DE5-010F-49DC-94A5-5AC3BAF3C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8DC0DCFE-7472-4294-8B95-F93AA62E1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E4FF-6383-4005-A9B8-DC33E0DDF9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6470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20D0B460-01A1-4FFA-815F-B7A58F096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C701C16-B8D9-45A1-8FE1-853D6735D7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6FC7F55-8982-43B9-949F-C0056E2667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94F05-5755-4C2A-BEDA-A1FF89B20AF5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EA29BE6-FFE6-4A61-9410-0CC08D8D17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91BC791-3AE5-4290-B544-8DD624B913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4E4FF-6383-4005-A9B8-DC33E0DDF9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16842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78D40C8-16E8-4EDB-9223-11321A444E2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9853321"/>
              </p:ext>
            </p:extLst>
          </p:nvPr>
        </p:nvGraphicFramePr>
        <p:xfrm>
          <a:off x="2403270" y="1052625"/>
          <a:ext cx="7708294" cy="5805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ktangel 4">
            <a:extLst>
              <a:ext uri="{FF2B5EF4-FFF2-40B4-BE49-F238E27FC236}">
                <a16:creationId xmlns:a16="http://schemas.microsoft.com/office/drawing/2014/main" id="{AA83AB90-4071-4939-8085-9A065D57A7F3}"/>
              </a:ext>
            </a:extLst>
          </p:cNvPr>
          <p:cNvSpPr/>
          <p:nvPr/>
        </p:nvSpPr>
        <p:spPr>
          <a:xfrm>
            <a:off x="0" y="0"/>
            <a:ext cx="12192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b-NO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Aksla IL Organisasjonskart</a:t>
            </a:r>
          </a:p>
        </p:txBody>
      </p:sp>
    </p:spTree>
    <p:extLst>
      <p:ext uri="{BB962C8B-B14F-4D97-AF65-F5344CB8AC3E}">
        <p14:creationId xmlns:p14="http://schemas.microsoft.com/office/powerpoint/2010/main" val="3682737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F5FD2E68-EDFF-43CA-959D-9CB721D2B014}"/>
              </a:ext>
            </a:extLst>
          </p:cNvPr>
          <p:cNvSpPr/>
          <p:nvPr/>
        </p:nvSpPr>
        <p:spPr>
          <a:xfrm>
            <a:off x="0" y="0"/>
            <a:ext cx="12192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b-NO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Sport Håndball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AC182BBA-A7A7-43AE-BAF9-A15AF54863B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75379631"/>
              </p:ext>
            </p:extLst>
          </p:nvPr>
        </p:nvGraphicFramePr>
        <p:xfrm>
          <a:off x="446567" y="1371600"/>
          <a:ext cx="11589489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37317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26440" y="129961"/>
            <a:ext cx="10515600" cy="810566"/>
          </a:xfrm>
        </p:spPr>
        <p:txBody>
          <a:bodyPr>
            <a:normAutofit/>
          </a:bodyPr>
          <a:lstStyle/>
          <a:p>
            <a:pPr algn="ctr"/>
            <a:r>
              <a:rPr lang="nb-NO" sz="4000" dirty="0">
                <a:solidFill>
                  <a:srgbClr val="FF0000"/>
                </a:solidFill>
                <a:latin typeface="+mn-lt"/>
              </a:rPr>
              <a:t>Organisering Håndballstyret</a:t>
            </a:r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3685433"/>
              </p:ext>
            </p:extLst>
          </p:nvPr>
        </p:nvGraphicFramePr>
        <p:xfrm>
          <a:off x="82319" y="940526"/>
          <a:ext cx="12109681" cy="5796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2702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15675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b-NO" sz="4000" dirty="0">
                <a:solidFill>
                  <a:srgbClr val="FF0000"/>
                </a:solidFill>
                <a:latin typeface="+mn-lt"/>
              </a:rPr>
              <a:t>Organisering Sportslig utvalg håndball</a:t>
            </a:r>
          </a:p>
        </p:txBody>
      </p:sp>
      <p:graphicFrame>
        <p:nvGraphicFramePr>
          <p:cNvPr id="6" name="Plassholder for innhold 5">
            <a:extLst>
              <a:ext uri="{FF2B5EF4-FFF2-40B4-BE49-F238E27FC236}">
                <a16:creationId xmlns:a16="http://schemas.microsoft.com/office/drawing/2014/main" id="{D521D3E6-F7D6-4C4A-9541-B1043EBA6D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3946313"/>
              </p:ext>
            </p:extLst>
          </p:nvPr>
        </p:nvGraphicFramePr>
        <p:xfrm>
          <a:off x="287384" y="2168434"/>
          <a:ext cx="11534502" cy="4532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kstSylinder 6">
            <a:extLst>
              <a:ext uri="{FF2B5EF4-FFF2-40B4-BE49-F238E27FC236}">
                <a16:creationId xmlns:a16="http://schemas.microsoft.com/office/drawing/2014/main" id="{65224BBA-58B7-4E11-B26B-8761BF0E7671}"/>
              </a:ext>
            </a:extLst>
          </p:cNvPr>
          <p:cNvSpPr txBox="1"/>
          <p:nvPr/>
        </p:nvSpPr>
        <p:spPr>
          <a:xfrm>
            <a:off x="287384" y="1407081"/>
            <a:ext cx="114142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Sammensetning ut fra lag vi stiller i serie. I 2019-2020 har vi serielag i alle jenteklasser bortsett fra 15-16 år, og i alle klasser fra 10-16 år på guttesiden bortsett fra 12 år.</a:t>
            </a:r>
          </a:p>
        </p:txBody>
      </p:sp>
    </p:spTree>
    <p:extLst>
      <p:ext uri="{BB962C8B-B14F-4D97-AF65-F5344CB8AC3E}">
        <p14:creationId xmlns:p14="http://schemas.microsoft.com/office/powerpoint/2010/main" val="2916905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F5FD2E68-EDFF-43CA-959D-9CB721D2B014}"/>
              </a:ext>
            </a:extLst>
          </p:cNvPr>
          <p:cNvSpPr/>
          <p:nvPr/>
        </p:nvSpPr>
        <p:spPr>
          <a:xfrm>
            <a:off x="0" y="0"/>
            <a:ext cx="12192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b-NO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Sport </a:t>
            </a:r>
            <a:r>
              <a:rPr lang="nb-NO" sz="5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Fotball</a:t>
            </a:r>
            <a:endParaRPr lang="nb-NO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AC182BBA-A7A7-43AE-BAF9-A15AF54863B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79173357"/>
              </p:ext>
            </p:extLst>
          </p:nvPr>
        </p:nvGraphicFramePr>
        <p:xfrm>
          <a:off x="446567" y="1371600"/>
          <a:ext cx="11589489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9578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26440" y="129961"/>
            <a:ext cx="10515600" cy="810566"/>
          </a:xfrm>
        </p:spPr>
        <p:txBody>
          <a:bodyPr>
            <a:normAutofit/>
          </a:bodyPr>
          <a:lstStyle/>
          <a:p>
            <a:pPr algn="ctr"/>
            <a:r>
              <a:rPr lang="nb-NO" sz="4000" dirty="0">
                <a:solidFill>
                  <a:srgbClr val="FF0000"/>
                </a:solidFill>
                <a:latin typeface="+mn-lt"/>
              </a:rPr>
              <a:t>Organisering Fotballstyret</a:t>
            </a:r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0015441"/>
              </p:ext>
            </p:extLst>
          </p:nvPr>
        </p:nvGraphicFramePr>
        <p:xfrm>
          <a:off x="82319" y="940526"/>
          <a:ext cx="12109681" cy="5796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8400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15675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b-NO" sz="4000" dirty="0">
                <a:solidFill>
                  <a:srgbClr val="FF0000"/>
                </a:solidFill>
                <a:latin typeface="+mn-lt"/>
              </a:rPr>
              <a:t>Organisering Sportslig utvalg Fotball</a:t>
            </a:r>
          </a:p>
        </p:txBody>
      </p:sp>
      <p:graphicFrame>
        <p:nvGraphicFramePr>
          <p:cNvPr id="6" name="Plassholder for innhold 5">
            <a:extLst>
              <a:ext uri="{FF2B5EF4-FFF2-40B4-BE49-F238E27FC236}">
                <a16:creationId xmlns:a16="http://schemas.microsoft.com/office/drawing/2014/main" id="{D521D3E6-F7D6-4C4A-9541-B1043EBA6D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4144192"/>
              </p:ext>
            </p:extLst>
          </p:nvPr>
        </p:nvGraphicFramePr>
        <p:xfrm>
          <a:off x="287383" y="2168434"/>
          <a:ext cx="11837941" cy="4532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kstSylinder 6">
            <a:extLst>
              <a:ext uri="{FF2B5EF4-FFF2-40B4-BE49-F238E27FC236}">
                <a16:creationId xmlns:a16="http://schemas.microsoft.com/office/drawing/2014/main" id="{65224BBA-58B7-4E11-B26B-8761BF0E7671}"/>
              </a:ext>
            </a:extLst>
          </p:cNvPr>
          <p:cNvSpPr txBox="1"/>
          <p:nvPr/>
        </p:nvSpPr>
        <p:spPr>
          <a:xfrm>
            <a:off x="287384" y="1482317"/>
            <a:ext cx="7550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Sammensetning ut fra lag vi stiller i serie. I 2020 har vi lag i alle klasser.</a:t>
            </a:r>
          </a:p>
        </p:txBody>
      </p:sp>
    </p:spTree>
    <p:extLst>
      <p:ext uri="{BB962C8B-B14F-4D97-AF65-F5344CB8AC3E}">
        <p14:creationId xmlns:p14="http://schemas.microsoft.com/office/powerpoint/2010/main" val="3068057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8D55C865-32B2-44E2-BECA-740278780F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6159269"/>
              </p:ext>
            </p:extLst>
          </p:nvPr>
        </p:nvGraphicFramePr>
        <p:xfrm>
          <a:off x="1860550" y="10625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ktangel 2">
            <a:extLst>
              <a:ext uri="{FF2B5EF4-FFF2-40B4-BE49-F238E27FC236}">
                <a16:creationId xmlns:a16="http://schemas.microsoft.com/office/drawing/2014/main" id="{2292F067-E09E-4100-98C1-C3AD5BE8B961}"/>
              </a:ext>
            </a:extLst>
          </p:cNvPr>
          <p:cNvSpPr/>
          <p:nvPr/>
        </p:nvSpPr>
        <p:spPr>
          <a:xfrm>
            <a:off x="0" y="0"/>
            <a:ext cx="12192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b-NO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Lagsorganisering</a:t>
            </a:r>
          </a:p>
        </p:txBody>
      </p:sp>
    </p:spTree>
    <p:extLst>
      <p:ext uri="{BB962C8B-B14F-4D97-AF65-F5344CB8AC3E}">
        <p14:creationId xmlns:p14="http://schemas.microsoft.com/office/powerpoint/2010/main" val="1581442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20D865439E61043ABD9507D9546F2F2" ma:contentTypeVersion="12" ma:contentTypeDescription="Create a new document." ma:contentTypeScope="" ma:versionID="3631cb51d4421d5a297f7e7c7ddd24fb">
  <xsd:schema xmlns:xsd="http://www.w3.org/2001/XMLSchema" xmlns:xs="http://www.w3.org/2001/XMLSchema" xmlns:p="http://schemas.microsoft.com/office/2006/metadata/properties" xmlns:ns2="7e5a291b-2c30-4a9f-801f-6c59191622ea" xmlns:ns3="6f2b5460-8181-4f51-9819-a63b3dba7f12" targetNamespace="http://schemas.microsoft.com/office/2006/metadata/properties" ma:root="true" ma:fieldsID="18ae01599988a7efcdf293cdde42b50f" ns2:_="" ns3:_="">
    <xsd:import namespace="7e5a291b-2c30-4a9f-801f-6c59191622ea"/>
    <xsd:import namespace="6f2b5460-8181-4f51-9819-a63b3dba7f1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5a291b-2c30-4a9f-801f-6c59191622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2b5460-8181-4f51-9819-a63b3dba7f1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7273523-D9AB-47BE-9FF3-D12EB843EB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e5a291b-2c30-4a9f-801f-6c59191622ea"/>
    <ds:schemaRef ds:uri="6f2b5460-8181-4f51-9819-a63b3dba7f1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5297C55-C958-4AE9-BB3D-057B4B0B8D60}">
  <ds:schemaRefs>
    <ds:schemaRef ds:uri="http://schemas.openxmlformats.org/package/2006/metadata/core-properties"/>
    <ds:schemaRef ds:uri="http://purl.org/dc/dcmitype/"/>
    <ds:schemaRef ds:uri="6f2b5460-8181-4f51-9819-a63b3dba7f12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7e5a291b-2c30-4a9f-801f-6c59191622ea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9DB1141C-7362-4010-83EB-3102EF6A6CE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1218</Words>
  <Application>Microsoft Office PowerPoint</Application>
  <PresentationFormat>Widescreen</PresentationFormat>
  <Paragraphs>207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PowerPoint-presentasjon</vt:lpstr>
      <vt:lpstr>PowerPoint-presentasjon</vt:lpstr>
      <vt:lpstr>Organisering Håndballstyret</vt:lpstr>
      <vt:lpstr>Organisering Sportslig utvalg håndball</vt:lpstr>
      <vt:lpstr>PowerPoint-presentasjon</vt:lpstr>
      <vt:lpstr>Organisering Fotballstyret</vt:lpstr>
      <vt:lpstr>Organisering Sportslig utvalg Fotball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Joachim Flataker</dc:creator>
  <cp:lastModifiedBy>Johnny Vattøy</cp:lastModifiedBy>
  <cp:revision>59</cp:revision>
  <dcterms:created xsi:type="dcterms:W3CDTF">2018-10-30T21:12:01Z</dcterms:created>
  <dcterms:modified xsi:type="dcterms:W3CDTF">2020-08-24T11:42:40Z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0x010100220D865439E61043ABD9507D9546F2F2</vt:lpwstr>
  </property>
</Properties>
</file>