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67"/>
  </p:notesMasterIdLst>
  <p:sldIdLst>
    <p:sldId id="256" r:id="rId2"/>
    <p:sldId id="271" r:id="rId3"/>
    <p:sldId id="322" r:id="rId4"/>
    <p:sldId id="299" r:id="rId5"/>
    <p:sldId id="320" r:id="rId6"/>
    <p:sldId id="300" r:id="rId7"/>
    <p:sldId id="308" r:id="rId8"/>
    <p:sldId id="301" r:id="rId9"/>
    <p:sldId id="337" r:id="rId10"/>
    <p:sldId id="257" r:id="rId11"/>
    <p:sldId id="302" r:id="rId12"/>
    <p:sldId id="318" r:id="rId13"/>
    <p:sldId id="307" r:id="rId14"/>
    <p:sldId id="306" r:id="rId15"/>
    <p:sldId id="338" r:id="rId16"/>
    <p:sldId id="309" r:id="rId17"/>
    <p:sldId id="328" r:id="rId18"/>
    <p:sldId id="312" r:id="rId19"/>
    <p:sldId id="310" r:id="rId20"/>
    <p:sldId id="329" r:id="rId21"/>
    <p:sldId id="311" r:id="rId22"/>
    <p:sldId id="303" r:id="rId23"/>
    <p:sldId id="304" r:id="rId24"/>
    <p:sldId id="305" r:id="rId25"/>
    <p:sldId id="317" r:id="rId26"/>
    <p:sldId id="279" r:id="rId27"/>
    <p:sldId id="272" r:id="rId28"/>
    <p:sldId id="273" r:id="rId29"/>
    <p:sldId id="295" r:id="rId30"/>
    <p:sldId id="274" r:id="rId31"/>
    <p:sldId id="275" r:id="rId32"/>
    <p:sldId id="276" r:id="rId33"/>
    <p:sldId id="277" r:id="rId34"/>
    <p:sldId id="280" r:id="rId35"/>
    <p:sldId id="281" r:id="rId36"/>
    <p:sldId id="339" r:id="rId37"/>
    <p:sldId id="282" r:id="rId38"/>
    <p:sldId id="283" r:id="rId39"/>
    <p:sldId id="284" r:id="rId40"/>
    <p:sldId id="285" r:id="rId41"/>
    <p:sldId id="296" r:id="rId42"/>
    <p:sldId id="298" r:id="rId43"/>
    <p:sldId id="323" r:id="rId44"/>
    <p:sldId id="340" r:id="rId45"/>
    <p:sldId id="324" r:id="rId46"/>
    <p:sldId id="313" r:id="rId47"/>
    <p:sldId id="263" r:id="rId48"/>
    <p:sldId id="325" r:id="rId49"/>
    <p:sldId id="326" r:id="rId50"/>
    <p:sldId id="327" r:id="rId51"/>
    <p:sldId id="330" r:id="rId52"/>
    <p:sldId id="331" r:id="rId53"/>
    <p:sldId id="333" r:id="rId54"/>
    <p:sldId id="334" r:id="rId55"/>
    <p:sldId id="335" r:id="rId56"/>
    <p:sldId id="336" r:id="rId57"/>
    <p:sldId id="315" r:id="rId58"/>
    <p:sldId id="286" r:id="rId59"/>
    <p:sldId id="287" r:id="rId60"/>
    <p:sldId id="341" r:id="rId61"/>
    <p:sldId id="288" r:id="rId62"/>
    <p:sldId id="289" r:id="rId63"/>
    <p:sldId id="290" r:id="rId64"/>
    <p:sldId id="292" r:id="rId65"/>
    <p:sldId id="293" r:id="rId66"/>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4660"/>
  </p:normalViewPr>
  <p:slideViewPr>
    <p:cSldViewPr snapToGrid="0">
      <p:cViewPr varScale="1">
        <p:scale>
          <a:sx n="63" d="100"/>
          <a:sy n="63" d="100"/>
        </p:scale>
        <p:origin x="78" y="1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bar"/>
        <c:grouping val="clustered"/>
        <c:varyColors val="0"/>
        <c:ser>
          <c:idx val="0"/>
          <c:order val="0"/>
          <c:tx>
            <c:strRef>
              <c:f>'Ark1'!$B$1</c:f>
              <c:strCache>
                <c:ptCount val="1"/>
                <c:pt idx="0">
                  <c:v>Aldersrelatert trening Aksla IL</c:v>
                </c:pt>
              </c:strCache>
            </c:strRef>
          </c:tx>
          <c:spPr>
            <a:solidFill>
              <a:schemeClr val="accent1"/>
            </a:solidFill>
            <a:ln>
              <a:noFill/>
            </a:ln>
            <a:effectLst>
              <a:outerShdw blurRad="50800" dist="38100" dir="2700000" algn="tl" rotWithShape="0">
                <a:schemeClr val="tx1">
                  <a:alpha val="40000"/>
                </a:schemeClr>
              </a:outerShdw>
              <a:softEdge rad="0"/>
            </a:effectLst>
          </c:spPr>
          <c:invertIfNegative val="0"/>
          <c:dPt>
            <c:idx val="0"/>
            <c:invertIfNegative val="0"/>
            <c:bubble3D val="0"/>
            <c:spPr>
              <a:gradFill flip="none" rotWithShape="1">
                <a:gsLst>
                  <a:gs pos="20000">
                    <a:srgbClr val="FF0000"/>
                  </a:gs>
                  <a:gs pos="100000">
                    <a:schemeClr val="bg1"/>
                  </a:gs>
                  <a:gs pos="0">
                    <a:srgbClr val="FF0000"/>
                  </a:gs>
                </a:gsLst>
                <a:path path="circle">
                  <a:fillToRect l="100000" t="100000"/>
                </a:path>
                <a:tileRect r="-100000" b="-100000"/>
              </a:gradFill>
              <a:ln>
                <a:noFill/>
              </a:ln>
              <a:effectLst>
                <a:outerShdw blurRad="50800" dist="38100" dir="2700000" algn="tl" rotWithShape="0">
                  <a:schemeClr val="tx1">
                    <a:alpha val="40000"/>
                  </a:schemeClr>
                </a:outerShdw>
                <a:softEdge rad="0"/>
              </a:effectLst>
            </c:spPr>
            <c:extLst>
              <c:ext xmlns:c16="http://schemas.microsoft.com/office/drawing/2014/chart" uri="{C3380CC4-5D6E-409C-BE32-E72D297353CC}">
                <c16:uniqueId val="{00000004-28FD-4538-9224-87183B54FB7A}"/>
              </c:ext>
            </c:extLst>
          </c:dPt>
          <c:dPt>
            <c:idx val="1"/>
            <c:invertIfNegative val="0"/>
            <c:bubble3D val="0"/>
            <c:spPr>
              <a:gradFill>
                <a:gsLst>
                  <a:gs pos="0">
                    <a:srgbClr val="FF0000"/>
                  </a:gs>
                  <a:gs pos="1000">
                    <a:srgbClr val="FF8080"/>
                  </a:gs>
                  <a:gs pos="1000">
                    <a:srgbClr val="FF0000"/>
                  </a:gs>
                  <a:gs pos="15000">
                    <a:srgbClr val="FF0000"/>
                  </a:gs>
                  <a:gs pos="100000">
                    <a:schemeClr val="bg1"/>
                  </a:gs>
                </a:gsLst>
                <a:path path="circle">
                  <a:fillToRect l="100000" t="100000"/>
                </a:path>
              </a:gradFill>
              <a:ln>
                <a:noFill/>
              </a:ln>
              <a:effectLst>
                <a:outerShdw blurRad="50800" dist="38100" dir="2700000" algn="tl" rotWithShape="0">
                  <a:schemeClr val="tx1">
                    <a:alpha val="40000"/>
                  </a:schemeClr>
                </a:outerShdw>
                <a:softEdge rad="0"/>
              </a:effectLst>
            </c:spPr>
            <c:extLst>
              <c:ext xmlns:c16="http://schemas.microsoft.com/office/drawing/2014/chart" uri="{C3380CC4-5D6E-409C-BE32-E72D297353CC}">
                <c16:uniqueId val="{00000005-28FD-4538-9224-87183B54FB7A}"/>
              </c:ext>
            </c:extLst>
          </c:dPt>
          <c:dPt>
            <c:idx val="2"/>
            <c:invertIfNegative val="0"/>
            <c:bubble3D val="0"/>
            <c:spPr>
              <a:gradFill>
                <a:gsLst>
                  <a:gs pos="0">
                    <a:srgbClr val="FF0000"/>
                  </a:gs>
                  <a:gs pos="2000">
                    <a:srgbClr val="FF0000"/>
                  </a:gs>
                  <a:gs pos="0">
                    <a:srgbClr val="FF0000"/>
                  </a:gs>
                  <a:gs pos="41000">
                    <a:srgbClr val="FF0000"/>
                  </a:gs>
                  <a:gs pos="0">
                    <a:srgbClr val="FF0000"/>
                  </a:gs>
                  <a:gs pos="0">
                    <a:schemeClr val="bg1"/>
                  </a:gs>
                  <a:gs pos="0">
                    <a:schemeClr val="bg1"/>
                  </a:gs>
                  <a:gs pos="100000">
                    <a:schemeClr val="bg1"/>
                  </a:gs>
                </a:gsLst>
                <a:path path="circle">
                  <a:fillToRect l="100000" t="100000"/>
                </a:path>
              </a:gradFill>
              <a:ln>
                <a:noFill/>
              </a:ln>
              <a:effectLst>
                <a:outerShdw blurRad="50800" dist="38100" dir="2700000" algn="tl" rotWithShape="0">
                  <a:schemeClr val="tx1">
                    <a:alpha val="40000"/>
                  </a:schemeClr>
                </a:outerShdw>
                <a:softEdge rad="0"/>
              </a:effectLst>
            </c:spPr>
            <c:extLst>
              <c:ext xmlns:c16="http://schemas.microsoft.com/office/drawing/2014/chart" uri="{C3380CC4-5D6E-409C-BE32-E72D297353CC}">
                <c16:uniqueId val="{00000006-28FD-4538-9224-87183B54FB7A}"/>
              </c:ext>
            </c:extLst>
          </c:dPt>
          <c:dPt>
            <c:idx val="3"/>
            <c:invertIfNegative val="0"/>
            <c:bubble3D val="0"/>
            <c:spPr>
              <a:gradFill>
                <a:gsLst>
                  <a:gs pos="0">
                    <a:srgbClr val="FF0000"/>
                  </a:gs>
                  <a:gs pos="1000">
                    <a:srgbClr val="FF8080"/>
                  </a:gs>
                  <a:gs pos="39000">
                    <a:srgbClr val="FF0000"/>
                  </a:gs>
                  <a:gs pos="100000">
                    <a:schemeClr val="bg1"/>
                  </a:gs>
                </a:gsLst>
                <a:path path="circle">
                  <a:fillToRect l="100000" t="100000"/>
                </a:path>
              </a:gradFill>
              <a:ln>
                <a:noFill/>
              </a:ln>
              <a:effectLst>
                <a:outerShdw blurRad="50800" dist="38100" dir="2700000" algn="tl" rotWithShape="0">
                  <a:schemeClr val="tx1">
                    <a:alpha val="40000"/>
                  </a:schemeClr>
                </a:outerShdw>
                <a:softEdge rad="0"/>
              </a:effectLst>
            </c:spPr>
            <c:extLst>
              <c:ext xmlns:c16="http://schemas.microsoft.com/office/drawing/2014/chart" uri="{C3380CC4-5D6E-409C-BE32-E72D297353CC}">
                <c16:uniqueId val="{00000000-BEE4-443F-ABD1-FCAD492E8BC9}"/>
              </c:ext>
            </c:extLst>
          </c:dPt>
          <c:dPt>
            <c:idx val="4"/>
            <c:invertIfNegative val="0"/>
            <c:bubble3D val="0"/>
            <c:spPr>
              <a:gradFill>
                <a:gsLst>
                  <a:gs pos="0">
                    <a:srgbClr val="FF0000"/>
                  </a:gs>
                  <a:gs pos="1000">
                    <a:srgbClr val="FF8080"/>
                  </a:gs>
                  <a:gs pos="66000">
                    <a:srgbClr val="FF0000"/>
                  </a:gs>
                  <a:gs pos="42000">
                    <a:srgbClr val="FF0000"/>
                  </a:gs>
                  <a:gs pos="100000">
                    <a:schemeClr val="bg1"/>
                  </a:gs>
                </a:gsLst>
                <a:path path="circle">
                  <a:fillToRect l="100000" t="100000"/>
                </a:path>
              </a:gradFill>
              <a:ln>
                <a:noFill/>
              </a:ln>
              <a:effectLst>
                <a:outerShdw blurRad="50800" dist="38100" dir="2700000" algn="tl" rotWithShape="0">
                  <a:schemeClr val="tx1">
                    <a:alpha val="40000"/>
                  </a:schemeClr>
                </a:outerShdw>
                <a:softEdge rad="0"/>
              </a:effectLst>
            </c:spPr>
            <c:extLst>
              <c:ext xmlns:c16="http://schemas.microsoft.com/office/drawing/2014/chart" uri="{C3380CC4-5D6E-409C-BE32-E72D297353CC}">
                <c16:uniqueId val="{00000001-BEE4-443F-ABD1-FCAD492E8BC9}"/>
              </c:ext>
            </c:extLst>
          </c:dPt>
          <c:dPt>
            <c:idx val="5"/>
            <c:invertIfNegative val="0"/>
            <c:bubble3D val="0"/>
            <c:spPr>
              <a:gradFill flip="none" rotWithShape="1">
                <a:gsLst>
                  <a:gs pos="0">
                    <a:schemeClr val="bg1"/>
                  </a:gs>
                  <a:gs pos="100000">
                    <a:schemeClr val="bg1"/>
                  </a:gs>
                  <a:gs pos="49000">
                    <a:srgbClr val="FF0000"/>
                  </a:gs>
                  <a:gs pos="39000">
                    <a:srgbClr val="FF0000"/>
                  </a:gs>
                </a:gsLst>
                <a:lin ang="0" scaled="1"/>
                <a:tileRect/>
              </a:gradFill>
              <a:ln>
                <a:noFill/>
              </a:ln>
              <a:effectLst>
                <a:outerShdw blurRad="50800" dist="38100" dir="2700000" algn="tl" rotWithShape="0">
                  <a:schemeClr val="tx1">
                    <a:alpha val="40000"/>
                  </a:schemeClr>
                </a:outerShdw>
                <a:softEdge rad="0"/>
              </a:effectLst>
            </c:spPr>
            <c:extLst>
              <c:ext xmlns:c16="http://schemas.microsoft.com/office/drawing/2014/chart" uri="{C3380CC4-5D6E-409C-BE32-E72D297353CC}">
                <c16:uniqueId val="{00000002-BEE4-443F-ABD1-FCAD492E8BC9}"/>
              </c:ext>
            </c:extLst>
          </c:dPt>
          <c:dPt>
            <c:idx val="6"/>
            <c:invertIfNegative val="0"/>
            <c:bubble3D val="0"/>
            <c:spPr>
              <a:gradFill>
                <a:gsLst>
                  <a:gs pos="99000">
                    <a:srgbClr val="FFFFFF"/>
                  </a:gs>
                  <a:gs pos="100000">
                    <a:schemeClr val="bg1"/>
                  </a:gs>
                  <a:gs pos="47000">
                    <a:srgbClr val="FF0000"/>
                  </a:gs>
                  <a:gs pos="0">
                    <a:schemeClr val="bg1"/>
                  </a:gs>
                  <a:gs pos="30000">
                    <a:srgbClr val="FF0000"/>
                  </a:gs>
                  <a:gs pos="0">
                    <a:schemeClr val="bg1"/>
                  </a:gs>
                  <a:gs pos="100000">
                    <a:schemeClr val="bg1"/>
                  </a:gs>
                  <a:gs pos="62000">
                    <a:srgbClr val="FF0000"/>
                  </a:gs>
                </a:gsLst>
                <a:path path="circle">
                  <a:fillToRect l="100000" t="100000"/>
                </a:path>
              </a:gradFill>
              <a:ln>
                <a:noFill/>
              </a:ln>
              <a:effectLst>
                <a:outerShdw blurRad="50800" dist="38100" dir="2700000" algn="tl" rotWithShape="0">
                  <a:schemeClr val="tx1">
                    <a:alpha val="40000"/>
                  </a:schemeClr>
                </a:outerShdw>
                <a:softEdge rad="0"/>
              </a:effectLst>
            </c:spPr>
            <c:extLst>
              <c:ext xmlns:c16="http://schemas.microsoft.com/office/drawing/2014/chart" uri="{C3380CC4-5D6E-409C-BE32-E72D297353CC}">
                <c16:uniqueId val="{00000010-7D91-4B78-AD48-E95772B1789B}"/>
              </c:ext>
            </c:extLst>
          </c:dPt>
          <c:dPt>
            <c:idx val="7"/>
            <c:invertIfNegative val="0"/>
            <c:bubble3D val="0"/>
            <c:spPr>
              <a:gradFill>
                <a:gsLst>
                  <a:gs pos="78000">
                    <a:srgbClr val="FF0000"/>
                  </a:gs>
                  <a:gs pos="50000">
                    <a:srgbClr val="FF0000"/>
                  </a:gs>
                  <a:gs pos="0">
                    <a:srgbClr val="FF0000"/>
                  </a:gs>
                  <a:gs pos="0">
                    <a:schemeClr val="bg1"/>
                  </a:gs>
                  <a:gs pos="0">
                    <a:schemeClr val="bg1"/>
                  </a:gs>
                  <a:gs pos="100000">
                    <a:schemeClr val="bg1"/>
                  </a:gs>
                </a:gsLst>
                <a:path path="circle">
                  <a:fillToRect l="100000" t="100000"/>
                </a:path>
              </a:gradFill>
              <a:ln>
                <a:noFill/>
              </a:ln>
              <a:effectLst>
                <a:outerShdw blurRad="50800" dist="38100" dir="2700000" algn="tl" rotWithShape="0">
                  <a:schemeClr val="tx1">
                    <a:alpha val="40000"/>
                  </a:schemeClr>
                </a:outerShdw>
                <a:softEdge rad="0"/>
              </a:effectLst>
            </c:spPr>
            <c:extLst>
              <c:ext xmlns:c16="http://schemas.microsoft.com/office/drawing/2014/chart" uri="{C3380CC4-5D6E-409C-BE32-E72D297353CC}">
                <c16:uniqueId val="{00000011-7D91-4B78-AD48-E95772B1789B}"/>
              </c:ext>
            </c:extLst>
          </c:dPt>
          <c:dPt>
            <c:idx val="8"/>
            <c:invertIfNegative val="0"/>
            <c:bubble3D val="0"/>
            <c:spPr>
              <a:gradFill>
                <a:gsLst>
                  <a:gs pos="32000">
                    <a:srgbClr val="FF0000"/>
                  </a:gs>
                  <a:gs pos="68000">
                    <a:srgbClr val="FF0000"/>
                  </a:gs>
                  <a:gs pos="0">
                    <a:schemeClr val="bg1"/>
                  </a:gs>
                  <a:gs pos="100000">
                    <a:schemeClr val="bg1"/>
                  </a:gs>
                  <a:gs pos="56000">
                    <a:srgbClr val="FF0000"/>
                  </a:gs>
                </a:gsLst>
                <a:path path="circle">
                  <a:fillToRect l="100000" t="100000"/>
                </a:path>
              </a:gradFill>
              <a:ln>
                <a:noFill/>
              </a:ln>
              <a:effectLst>
                <a:outerShdw blurRad="50800" dist="38100" dir="2700000" algn="tl" rotWithShape="0">
                  <a:schemeClr val="tx1">
                    <a:alpha val="40000"/>
                  </a:schemeClr>
                </a:outerShdw>
                <a:softEdge rad="0"/>
              </a:effectLst>
            </c:spPr>
            <c:extLst>
              <c:ext xmlns:c16="http://schemas.microsoft.com/office/drawing/2014/chart" uri="{C3380CC4-5D6E-409C-BE32-E72D297353CC}">
                <c16:uniqueId val="{00000012-7D91-4B78-AD48-E95772B1789B}"/>
              </c:ext>
            </c:extLst>
          </c:dPt>
          <c:dPt>
            <c:idx val="9"/>
            <c:invertIfNegative val="0"/>
            <c:bubble3D val="0"/>
            <c:spPr>
              <a:gradFill>
                <a:gsLst>
                  <a:gs pos="79000">
                    <a:srgbClr val="FF0000"/>
                  </a:gs>
                  <a:gs pos="100000">
                    <a:srgbClr val="FF0000"/>
                  </a:gs>
                  <a:gs pos="0">
                    <a:schemeClr val="bg1"/>
                  </a:gs>
                  <a:gs pos="100000">
                    <a:schemeClr val="bg1"/>
                  </a:gs>
                  <a:gs pos="100000">
                    <a:srgbClr val="FF0000"/>
                  </a:gs>
                </a:gsLst>
                <a:path path="circle">
                  <a:fillToRect l="100000" t="100000"/>
                </a:path>
              </a:gradFill>
              <a:ln>
                <a:noFill/>
              </a:ln>
              <a:effectLst>
                <a:outerShdw blurRad="50800" dist="38100" dir="2700000" algn="tl" rotWithShape="0">
                  <a:schemeClr val="tx1">
                    <a:alpha val="40000"/>
                  </a:schemeClr>
                </a:outerShdw>
                <a:softEdge rad="0"/>
              </a:effectLst>
            </c:spPr>
            <c:extLst>
              <c:ext xmlns:c16="http://schemas.microsoft.com/office/drawing/2014/chart" uri="{C3380CC4-5D6E-409C-BE32-E72D297353CC}">
                <c16:uniqueId val="{00000013-7D91-4B78-AD48-E95772B1789B}"/>
              </c:ext>
            </c:extLst>
          </c:dPt>
          <c:dPt>
            <c:idx val="10"/>
            <c:invertIfNegative val="0"/>
            <c:bubble3D val="0"/>
            <c:spPr>
              <a:gradFill>
                <a:gsLst>
                  <a:gs pos="54000">
                    <a:srgbClr val="FF0000"/>
                  </a:gs>
                  <a:gs pos="0">
                    <a:srgbClr val="FF0000"/>
                  </a:gs>
                  <a:gs pos="0">
                    <a:schemeClr val="bg1"/>
                  </a:gs>
                  <a:gs pos="0">
                    <a:schemeClr val="bg1"/>
                  </a:gs>
                  <a:gs pos="100000">
                    <a:srgbClr val="FF0000"/>
                  </a:gs>
                </a:gsLst>
                <a:path path="circle">
                  <a:fillToRect l="100000" t="100000"/>
                </a:path>
              </a:gradFill>
              <a:ln>
                <a:noFill/>
              </a:ln>
              <a:effectLst>
                <a:outerShdw blurRad="50800" dist="38100" dir="2700000" algn="tl" rotWithShape="0">
                  <a:schemeClr val="tx1">
                    <a:alpha val="40000"/>
                  </a:schemeClr>
                </a:outerShdw>
                <a:softEdge rad="0"/>
              </a:effectLst>
            </c:spPr>
            <c:extLst>
              <c:ext xmlns:c16="http://schemas.microsoft.com/office/drawing/2014/chart" uri="{C3380CC4-5D6E-409C-BE32-E72D297353CC}">
                <c16:uniqueId val="{00000005-C025-4945-A309-D4E5D4730E48}"/>
              </c:ext>
            </c:extLst>
          </c:dPt>
          <c:dPt>
            <c:idx val="11"/>
            <c:invertIfNegative val="0"/>
            <c:bubble3D val="0"/>
            <c:spPr>
              <a:gradFill flip="none" rotWithShape="1">
                <a:gsLst>
                  <a:gs pos="74000">
                    <a:srgbClr val="FF0000"/>
                  </a:gs>
                  <a:gs pos="0">
                    <a:srgbClr val="FF0000"/>
                  </a:gs>
                  <a:gs pos="0">
                    <a:schemeClr val="bg1"/>
                  </a:gs>
                  <a:gs pos="0">
                    <a:schemeClr val="bg1"/>
                  </a:gs>
                  <a:gs pos="100000">
                    <a:srgbClr val="FF0000"/>
                  </a:gs>
                </a:gsLst>
                <a:path path="circle">
                  <a:fillToRect l="100000" t="100000"/>
                </a:path>
                <a:tileRect r="-100000" b="-100000"/>
              </a:gradFill>
              <a:ln>
                <a:noFill/>
              </a:ln>
              <a:effectLst>
                <a:outerShdw blurRad="50800" dist="38100" dir="2700000" algn="tl" rotWithShape="0">
                  <a:schemeClr val="tx1">
                    <a:alpha val="40000"/>
                  </a:schemeClr>
                </a:outerShdw>
                <a:softEdge rad="0"/>
              </a:effectLst>
            </c:spPr>
            <c:extLst>
              <c:ext xmlns:c16="http://schemas.microsoft.com/office/drawing/2014/chart" uri="{C3380CC4-5D6E-409C-BE32-E72D297353CC}">
                <c16:uniqueId val="{00000004-C025-4945-A309-D4E5D4730E48}"/>
              </c:ext>
            </c:extLst>
          </c:dPt>
          <c:cat>
            <c:strRef>
              <c:f>'Ark1'!$A$2:$A$13</c:f>
              <c:strCache>
                <c:ptCount val="12"/>
                <c:pt idx="0">
                  <c:v>Innlegg</c:v>
                </c:pt>
                <c:pt idx="1">
                  <c:v>Headinger</c:v>
                </c:pt>
                <c:pt idx="2">
                  <c:v>I relasjon med flere</c:v>
                </c:pt>
                <c:pt idx="3">
                  <c:v>Halvtliggende vristpasning</c:v>
                </c:pt>
                <c:pt idx="4">
                  <c:v>Finter</c:v>
                </c:pt>
                <c:pt idx="5">
                  <c:v>Vendinger</c:v>
                </c:pt>
                <c:pt idx="6">
                  <c:v>Innside pasning</c:v>
                </c:pt>
                <c:pt idx="7">
                  <c:v>I relasjon med 2</c:v>
                </c:pt>
                <c:pt idx="8">
                  <c:v>Første touch</c:v>
                </c:pt>
                <c:pt idx="9">
                  <c:v>Loddrett vristskudd</c:v>
                </c:pt>
                <c:pt idx="10">
                  <c:v>1A og 1F</c:v>
                </c:pt>
                <c:pt idx="11">
                  <c:v>Sjef over ball</c:v>
                </c:pt>
              </c:strCache>
            </c:strRef>
          </c:cat>
          <c:val>
            <c:numRef>
              <c:f>'Ark1'!$B$2:$B$13</c:f>
              <c:numCache>
                <c:formatCode>General</c:formatCode>
                <c:ptCount val="12"/>
                <c:pt idx="0">
                  <c:v>20</c:v>
                </c:pt>
                <c:pt idx="1">
                  <c:v>20</c:v>
                </c:pt>
                <c:pt idx="2">
                  <c:v>20</c:v>
                </c:pt>
                <c:pt idx="3">
                  <c:v>20</c:v>
                </c:pt>
                <c:pt idx="4">
                  <c:v>20</c:v>
                </c:pt>
                <c:pt idx="5">
                  <c:v>20</c:v>
                </c:pt>
                <c:pt idx="6">
                  <c:v>20</c:v>
                </c:pt>
                <c:pt idx="7">
                  <c:v>20</c:v>
                </c:pt>
                <c:pt idx="8">
                  <c:v>20</c:v>
                </c:pt>
                <c:pt idx="9">
                  <c:v>20</c:v>
                </c:pt>
                <c:pt idx="10">
                  <c:v>20</c:v>
                </c:pt>
                <c:pt idx="11">
                  <c:v>20</c:v>
                </c:pt>
              </c:numCache>
            </c:numRef>
          </c:val>
          <c:extLst>
            <c:ext xmlns:c16="http://schemas.microsoft.com/office/drawing/2014/chart" uri="{C3380CC4-5D6E-409C-BE32-E72D297353CC}">
              <c16:uniqueId val="{00000000-C025-4945-A309-D4E5D4730E48}"/>
            </c:ext>
          </c:extLst>
        </c:ser>
        <c:dLbls>
          <c:showLegendKey val="0"/>
          <c:showVal val="0"/>
          <c:showCatName val="0"/>
          <c:showSerName val="0"/>
          <c:showPercent val="0"/>
          <c:showBubbleSize val="0"/>
        </c:dLbls>
        <c:gapWidth val="41"/>
        <c:axId val="358850928"/>
        <c:axId val="358854448"/>
      </c:barChart>
      <c:catAx>
        <c:axId val="358850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358854448"/>
        <c:crosses val="autoZero"/>
        <c:auto val="1"/>
        <c:lblAlgn val="ctr"/>
        <c:lblOffset val="100"/>
        <c:noMultiLvlLbl val="0"/>
      </c:catAx>
      <c:valAx>
        <c:axId val="358854448"/>
        <c:scaling>
          <c:orientation val="minMax"/>
          <c:max val="20"/>
          <c:min val="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358850928"/>
        <c:crosses val="autoZero"/>
        <c:crossBetween val="between"/>
        <c:majorUnit val="1"/>
      </c:valAx>
      <c:spPr>
        <a:noFill/>
        <a:ln>
          <a:noFill/>
        </a:ln>
        <a:effectLst/>
      </c:spPr>
    </c:plotArea>
    <c:legend>
      <c:legendPos val="b"/>
      <c:overlay val="0"/>
      <c:spPr>
        <a:noFill/>
        <a:ln>
          <a:solidFill>
            <a:srgbClr val="FF0000"/>
          </a:solid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A0E1FB-FA4A-40DC-AF0A-CAAADD777B3B}"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nb-NO"/>
        </a:p>
      </dgm:t>
    </dgm:pt>
    <dgm:pt modelId="{DD1C6C4B-E0CB-49B2-BC2C-424599F670F4}">
      <dgm:prSet phldrT="[Tekst]"/>
      <dgm:spPr>
        <a:solidFill>
          <a:srgbClr val="FF0000"/>
        </a:solidFill>
      </dgm:spPr>
      <dgm:t>
        <a:bodyPr/>
        <a:lstStyle/>
        <a:p>
          <a:pPr algn="ctr"/>
          <a:r>
            <a:rPr lang="nb-NO" dirty="0"/>
            <a:t>Årsmøte</a:t>
          </a:r>
        </a:p>
      </dgm:t>
    </dgm:pt>
    <dgm:pt modelId="{B4217413-775A-489A-A584-3B5F6A96F75A}" type="parTrans" cxnId="{C6C3D126-1FF3-4805-A736-B43E2C5C7D4A}">
      <dgm:prSet/>
      <dgm:spPr/>
      <dgm:t>
        <a:bodyPr/>
        <a:lstStyle/>
        <a:p>
          <a:pPr algn="ctr"/>
          <a:endParaRPr lang="nb-NO"/>
        </a:p>
      </dgm:t>
    </dgm:pt>
    <dgm:pt modelId="{4CFCE84D-DE2A-472F-8C7F-9866B8811CC4}" type="sibTrans" cxnId="{C6C3D126-1FF3-4805-A736-B43E2C5C7D4A}">
      <dgm:prSet/>
      <dgm:spPr/>
      <dgm:t>
        <a:bodyPr/>
        <a:lstStyle/>
        <a:p>
          <a:pPr algn="ctr"/>
          <a:endParaRPr lang="nb-NO"/>
        </a:p>
      </dgm:t>
    </dgm:pt>
    <dgm:pt modelId="{CB81E97C-AC92-4880-9545-EC4DA08EEECD}">
      <dgm:prSet/>
      <dgm:spPr>
        <a:solidFill>
          <a:srgbClr val="FF0000"/>
        </a:solidFill>
      </dgm:spPr>
      <dgm:t>
        <a:bodyPr/>
        <a:lstStyle/>
        <a:p>
          <a:pPr algn="ctr"/>
          <a:r>
            <a:rPr lang="nb-NO" dirty="0"/>
            <a:t>Styret</a:t>
          </a:r>
        </a:p>
      </dgm:t>
    </dgm:pt>
    <dgm:pt modelId="{585BBF2C-23B0-4362-8D48-555B6CD17116}" type="parTrans" cxnId="{202CD7AA-374F-4C34-B3E1-EEF9A4E377F6}">
      <dgm:prSet>
        <dgm:style>
          <a:lnRef idx="2">
            <a:schemeClr val="dk1"/>
          </a:lnRef>
          <a:fillRef idx="0">
            <a:schemeClr val="dk1"/>
          </a:fillRef>
          <a:effectRef idx="1">
            <a:schemeClr val="dk1"/>
          </a:effectRef>
          <a:fontRef idx="minor">
            <a:schemeClr val="tx1"/>
          </a:fontRef>
        </dgm:style>
      </dgm:prSet>
      <dgm:spPr>
        <a:ln/>
      </dgm:spPr>
      <dgm:t>
        <a:bodyPr/>
        <a:lstStyle/>
        <a:p>
          <a:pPr algn="ctr"/>
          <a:endParaRPr lang="nb-NO"/>
        </a:p>
      </dgm:t>
    </dgm:pt>
    <dgm:pt modelId="{A8FF0BDD-B0F0-4FB8-8376-3C5556C40E2E}" type="sibTrans" cxnId="{202CD7AA-374F-4C34-B3E1-EEF9A4E377F6}">
      <dgm:prSet/>
      <dgm:spPr/>
      <dgm:t>
        <a:bodyPr/>
        <a:lstStyle/>
        <a:p>
          <a:pPr algn="ctr"/>
          <a:endParaRPr lang="nb-NO"/>
        </a:p>
      </dgm:t>
    </dgm:pt>
    <dgm:pt modelId="{A7C9C674-E727-4AD5-92EC-EC0E424AC3E3}" type="asst">
      <dgm:prSet/>
      <dgm:spPr>
        <a:solidFill>
          <a:srgbClr val="FF0000"/>
        </a:solidFill>
      </dgm:spPr>
      <dgm:t>
        <a:bodyPr/>
        <a:lstStyle/>
        <a:p>
          <a:pPr algn="ctr"/>
          <a:r>
            <a:rPr lang="nb-NO" dirty="0"/>
            <a:t>Daglig leder</a:t>
          </a:r>
        </a:p>
      </dgm:t>
    </dgm:pt>
    <dgm:pt modelId="{A0E6203C-C07C-4125-90F9-3CCD2FD11EBC}" type="parTrans" cxnId="{187DB833-2BE9-4807-9C68-EC28819B7BED}">
      <dgm:prSet>
        <dgm:style>
          <a:lnRef idx="2">
            <a:schemeClr val="dk1"/>
          </a:lnRef>
          <a:fillRef idx="0">
            <a:schemeClr val="dk1"/>
          </a:fillRef>
          <a:effectRef idx="1">
            <a:schemeClr val="dk1"/>
          </a:effectRef>
          <a:fontRef idx="minor">
            <a:schemeClr val="tx1"/>
          </a:fontRef>
        </dgm:style>
      </dgm:prSet>
      <dgm:spPr>
        <a:ln/>
      </dgm:spPr>
      <dgm:t>
        <a:bodyPr/>
        <a:lstStyle/>
        <a:p>
          <a:pPr algn="ctr"/>
          <a:endParaRPr lang="nb-NO"/>
        </a:p>
      </dgm:t>
    </dgm:pt>
    <dgm:pt modelId="{E5DD23BC-0642-4B97-A097-85BDF8610240}" type="sibTrans" cxnId="{187DB833-2BE9-4807-9C68-EC28819B7BED}">
      <dgm:prSet/>
      <dgm:spPr/>
      <dgm:t>
        <a:bodyPr/>
        <a:lstStyle/>
        <a:p>
          <a:pPr algn="ctr"/>
          <a:endParaRPr lang="nb-NO"/>
        </a:p>
      </dgm:t>
    </dgm:pt>
    <dgm:pt modelId="{4628A784-8A68-499B-BC2B-A7FDB8F57722}" type="asst">
      <dgm:prSet/>
      <dgm:spPr>
        <a:solidFill>
          <a:srgbClr val="FF0000"/>
        </a:solidFill>
      </dgm:spPr>
      <dgm:t>
        <a:bodyPr/>
        <a:lstStyle/>
        <a:p>
          <a:pPr algn="ctr"/>
          <a:r>
            <a:rPr lang="nb-NO" dirty="0"/>
            <a:t>Markedsansvarlig</a:t>
          </a:r>
        </a:p>
      </dgm:t>
    </dgm:pt>
    <dgm:pt modelId="{A63B04E5-AB8D-4187-BA21-B9302AC153D8}" type="parTrans" cxnId="{984E5E0A-4755-44A2-B975-46DAFC9D79D6}">
      <dgm:prSet>
        <dgm:style>
          <a:lnRef idx="2">
            <a:schemeClr val="dk1"/>
          </a:lnRef>
          <a:fillRef idx="0">
            <a:schemeClr val="dk1"/>
          </a:fillRef>
          <a:effectRef idx="1">
            <a:schemeClr val="dk1"/>
          </a:effectRef>
          <a:fontRef idx="minor">
            <a:schemeClr val="tx1"/>
          </a:fontRef>
        </dgm:style>
      </dgm:prSet>
      <dgm:spPr>
        <a:ln/>
      </dgm:spPr>
      <dgm:t>
        <a:bodyPr/>
        <a:lstStyle/>
        <a:p>
          <a:pPr algn="ctr"/>
          <a:endParaRPr lang="nb-NO"/>
        </a:p>
      </dgm:t>
    </dgm:pt>
    <dgm:pt modelId="{7029A3F5-DF79-49DD-83BB-E2E0BC61C8EF}" type="sibTrans" cxnId="{984E5E0A-4755-44A2-B975-46DAFC9D79D6}">
      <dgm:prSet/>
      <dgm:spPr/>
      <dgm:t>
        <a:bodyPr/>
        <a:lstStyle/>
        <a:p>
          <a:pPr algn="ctr"/>
          <a:endParaRPr lang="nb-NO"/>
        </a:p>
      </dgm:t>
    </dgm:pt>
    <dgm:pt modelId="{37883EA1-8F46-423B-8080-A8A2BEB7FB97}">
      <dgm:prSet/>
      <dgm:spPr>
        <a:solidFill>
          <a:srgbClr val="FF0000"/>
        </a:solidFill>
      </dgm:spPr>
      <dgm:t>
        <a:bodyPr/>
        <a:lstStyle/>
        <a:p>
          <a:pPr algn="ctr"/>
          <a:r>
            <a:rPr lang="nb-NO" dirty="0"/>
            <a:t>Administrasjon</a:t>
          </a:r>
        </a:p>
      </dgm:t>
    </dgm:pt>
    <dgm:pt modelId="{F6D6930C-7A65-48B8-922B-504F72C972B6}" type="parTrans" cxnId="{2DFF1C55-0712-45A0-86FD-216DCF7E96B2}">
      <dgm:prSet>
        <dgm:style>
          <a:lnRef idx="2">
            <a:schemeClr val="dk1"/>
          </a:lnRef>
          <a:fillRef idx="0">
            <a:schemeClr val="dk1"/>
          </a:fillRef>
          <a:effectRef idx="1">
            <a:schemeClr val="dk1"/>
          </a:effectRef>
          <a:fontRef idx="minor">
            <a:schemeClr val="tx1"/>
          </a:fontRef>
        </dgm:style>
      </dgm:prSet>
      <dgm:spPr>
        <a:ln/>
      </dgm:spPr>
      <dgm:t>
        <a:bodyPr/>
        <a:lstStyle/>
        <a:p>
          <a:pPr algn="ctr"/>
          <a:endParaRPr lang="nb-NO"/>
        </a:p>
      </dgm:t>
    </dgm:pt>
    <dgm:pt modelId="{DEE2C97D-98C3-4F96-ADDE-21873DB98C0E}" type="sibTrans" cxnId="{2DFF1C55-0712-45A0-86FD-216DCF7E96B2}">
      <dgm:prSet/>
      <dgm:spPr/>
      <dgm:t>
        <a:bodyPr/>
        <a:lstStyle/>
        <a:p>
          <a:pPr algn="ctr"/>
          <a:endParaRPr lang="nb-NO"/>
        </a:p>
      </dgm:t>
    </dgm:pt>
    <dgm:pt modelId="{5E5EE989-F0E1-47B4-B626-985403C6C3FF}">
      <dgm:prSet/>
      <dgm:spPr>
        <a:solidFill>
          <a:srgbClr val="FF0000"/>
        </a:solidFill>
      </dgm:spPr>
      <dgm:t>
        <a:bodyPr/>
        <a:lstStyle/>
        <a:p>
          <a:pPr algn="ctr"/>
          <a:r>
            <a:rPr lang="nb-NO" dirty="0"/>
            <a:t>Sport</a:t>
          </a:r>
        </a:p>
      </dgm:t>
    </dgm:pt>
    <dgm:pt modelId="{5B7E13CB-3488-490C-A0C4-03EF2D99A314}" type="parTrans" cxnId="{B5B3C6B3-DB0C-4FAC-AEC5-4A2FB8B39993}">
      <dgm:prSet>
        <dgm:style>
          <a:lnRef idx="2">
            <a:schemeClr val="dk1"/>
          </a:lnRef>
          <a:fillRef idx="0">
            <a:schemeClr val="dk1"/>
          </a:fillRef>
          <a:effectRef idx="1">
            <a:schemeClr val="dk1"/>
          </a:effectRef>
          <a:fontRef idx="minor">
            <a:schemeClr val="tx1"/>
          </a:fontRef>
        </dgm:style>
      </dgm:prSet>
      <dgm:spPr>
        <a:ln/>
      </dgm:spPr>
      <dgm:t>
        <a:bodyPr/>
        <a:lstStyle/>
        <a:p>
          <a:pPr algn="ctr"/>
          <a:endParaRPr lang="nb-NO"/>
        </a:p>
      </dgm:t>
    </dgm:pt>
    <dgm:pt modelId="{045F05C4-C5FE-481A-84C7-D93053714DC9}" type="sibTrans" cxnId="{B5B3C6B3-DB0C-4FAC-AEC5-4A2FB8B39993}">
      <dgm:prSet/>
      <dgm:spPr/>
      <dgm:t>
        <a:bodyPr/>
        <a:lstStyle/>
        <a:p>
          <a:pPr algn="ctr"/>
          <a:endParaRPr lang="nb-NO"/>
        </a:p>
      </dgm:t>
    </dgm:pt>
    <dgm:pt modelId="{4D185FFE-C7CB-4EB3-B8B1-D31599771F70}" type="asst">
      <dgm:prSet/>
      <dgm:spPr>
        <a:solidFill>
          <a:srgbClr val="FF0000"/>
        </a:solidFill>
      </dgm:spPr>
      <dgm:t>
        <a:bodyPr/>
        <a:lstStyle/>
        <a:p>
          <a:pPr algn="ctr"/>
          <a:r>
            <a:rPr lang="nb-NO" dirty="0"/>
            <a:t>Valgkomite</a:t>
          </a:r>
        </a:p>
      </dgm:t>
    </dgm:pt>
    <dgm:pt modelId="{BB98ECA7-0F2F-4888-94FE-5D0504A189F1}" type="parTrans" cxnId="{34159E0B-AD30-4D2A-96F0-A47F3863E579}">
      <dgm:prSet>
        <dgm:style>
          <a:lnRef idx="2">
            <a:schemeClr val="dk1"/>
          </a:lnRef>
          <a:fillRef idx="0">
            <a:schemeClr val="dk1"/>
          </a:fillRef>
          <a:effectRef idx="1">
            <a:schemeClr val="dk1"/>
          </a:effectRef>
          <a:fontRef idx="minor">
            <a:schemeClr val="tx1"/>
          </a:fontRef>
        </dgm:style>
      </dgm:prSet>
      <dgm:spPr>
        <a:ln/>
      </dgm:spPr>
      <dgm:t>
        <a:bodyPr/>
        <a:lstStyle/>
        <a:p>
          <a:pPr algn="ctr"/>
          <a:endParaRPr lang="nb-NO"/>
        </a:p>
      </dgm:t>
    </dgm:pt>
    <dgm:pt modelId="{A4CE18EE-671A-4973-94A1-81651F2D3652}" type="sibTrans" cxnId="{34159E0B-AD30-4D2A-96F0-A47F3863E579}">
      <dgm:prSet/>
      <dgm:spPr/>
      <dgm:t>
        <a:bodyPr/>
        <a:lstStyle/>
        <a:p>
          <a:pPr algn="ctr"/>
          <a:endParaRPr lang="nb-NO"/>
        </a:p>
      </dgm:t>
    </dgm:pt>
    <dgm:pt modelId="{8087A8E3-B08C-466B-A7B7-4E321ACFE668}" type="asst">
      <dgm:prSet/>
      <dgm:spPr>
        <a:solidFill>
          <a:srgbClr val="FF0000"/>
        </a:solidFill>
      </dgm:spPr>
      <dgm:t>
        <a:bodyPr/>
        <a:lstStyle/>
        <a:p>
          <a:pPr algn="ctr"/>
          <a:r>
            <a:rPr lang="nb-NO" dirty="0"/>
            <a:t>Revisor</a:t>
          </a:r>
        </a:p>
      </dgm:t>
    </dgm:pt>
    <dgm:pt modelId="{D534103F-D3BD-4579-A3AB-6619E77AEFE9}" type="parTrans" cxnId="{A8E3C906-5E20-43DA-AFFD-F9FD43E1048D}">
      <dgm:prSet>
        <dgm:style>
          <a:lnRef idx="2">
            <a:schemeClr val="dk1"/>
          </a:lnRef>
          <a:fillRef idx="0">
            <a:schemeClr val="dk1"/>
          </a:fillRef>
          <a:effectRef idx="1">
            <a:schemeClr val="dk1"/>
          </a:effectRef>
          <a:fontRef idx="minor">
            <a:schemeClr val="tx1"/>
          </a:fontRef>
        </dgm:style>
      </dgm:prSet>
      <dgm:spPr>
        <a:ln/>
      </dgm:spPr>
      <dgm:t>
        <a:bodyPr/>
        <a:lstStyle/>
        <a:p>
          <a:pPr algn="ctr"/>
          <a:endParaRPr lang="nb-NO"/>
        </a:p>
      </dgm:t>
    </dgm:pt>
    <dgm:pt modelId="{EF276B36-2B7B-4F6C-B001-9B366AAA2A4D}" type="sibTrans" cxnId="{A8E3C906-5E20-43DA-AFFD-F9FD43E1048D}">
      <dgm:prSet/>
      <dgm:spPr/>
      <dgm:t>
        <a:bodyPr/>
        <a:lstStyle/>
        <a:p>
          <a:pPr algn="ctr"/>
          <a:endParaRPr lang="nb-NO"/>
        </a:p>
      </dgm:t>
    </dgm:pt>
    <dgm:pt modelId="{A1AC14F3-2088-4732-8634-951D8F75E6DE}">
      <dgm:prSet/>
      <dgm:spPr>
        <a:solidFill>
          <a:srgbClr val="FF0000"/>
        </a:solidFill>
      </dgm:spPr>
      <dgm:t>
        <a:bodyPr/>
        <a:lstStyle/>
        <a:p>
          <a:pPr algn="ctr"/>
          <a:r>
            <a:rPr lang="nb-NO" dirty="0"/>
            <a:t>Håndball</a:t>
          </a:r>
        </a:p>
      </dgm:t>
    </dgm:pt>
    <dgm:pt modelId="{C413FED6-70F9-4C53-8C0B-B56355BE3AAB}" type="parTrans" cxnId="{3B7025F7-21B5-4A5C-8EFA-041B19C494AE}">
      <dgm:prSet>
        <dgm:style>
          <a:lnRef idx="2">
            <a:schemeClr val="dk1"/>
          </a:lnRef>
          <a:fillRef idx="0">
            <a:schemeClr val="dk1"/>
          </a:fillRef>
          <a:effectRef idx="1">
            <a:schemeClr val="dk1"/>
          </a:effectRef>
          <a:fontRef idx="minor">
            <a:schemeClr val="tx1"/>
          </a:fontRef>
        </dgm:style>
      </dgm:prSet>
      <dgm:spPr>
        <a:ln/>
      </dgm:spPr>
      <dgm:t>
        <a:bodyPr/>
        <a:lstStyle/>
        <a:p>
          <a:pPr algn="ctr"/>
          <a:endParaRPr lang="nb-NO"/>
        </a:p>
      </dgm:t>
    </dgm:pt>
    <dgm:pt modelId="{20961986-8076-4E24-89FD-8DA1EFC4A536}" type="sibTrans" cxnId="{3B7025F7-21B5-4A5C-8EFA-041B19C494AE}">
      <dgm:prSet/>
      <dgm:spPr/>
      <dgm:t>
        <a:bodyPr/>
        <a:lstStyle/>
        <a:p>
          <a:pPr algn="ctr"/>
          <a:endParaRPr lang="nb-NO"/>
        </a:p>
      </dgm:t>
    </dgm:pt>
    <dgm:pt modelId="{31FE4B17-2181-4EE3-83E4-9888DE2F10D4}">
      <dgm:prSet/>
      <dgm:spPr>
        <a:solidFill>
          <a:srgbClr val="FF0000"/>
        </a:solidFill>
      </dgm:spPr>
      <dgm:t>
        <a:bodyPr/>
        <a:lstStyle/>
        <a:p>
          <a:pPr algn="ctr"/>
          <a:r>
            <a:rPr lang="nb-NO" dirty="0"/>
            <a:t>Fotball</a:t>
          </a:r>
        </a:p>
      </dgm:t>
    </dgm:pt>
    <dgm:pt modelId="{EED03863-4CBF-4E23-9CED-5DC9CE30C012}" type="parTrans" cxnId="{7E0B22EB-4D21-4D83-908C-1653DD411C31}">
      <dgm:prSet>
        <dgm:style>
          <a:lnRef idx="2">
            <a:schemeClr val="dk1"/>
          </a:lnRef>
          <a:fillRef idx="0">
            <a:schemeClr val="dk1"/>
          </a:fillRef>
          <a:effectRef idx="1">
            <a:schemeClr val="dk1"/>
          </a:effectRef>
          <a:fontRef idx="minor">
            <a:schemeClr val="tx1"/>
          </a:fontRef>
        </dgm:style>
      </dgm:prSet>
      <dgm:spPr>
        <a:ln/>
      </dgm:spPr>
      <dgm:t>
        <a:bodyPr/>
        <a:lstStyle/>
        <a:p>
          <a:pPr algn="ctr"/>
          <a:endParaRPr lang="nb-NO"/>
        </a:p>
      </dgm:t>
    </dgm:pt>
    <dgm:pt modelId="{D1ECB606-7B6A-4B7A-A7A6-90F8F6E388FD}" type="sibTrans" cxnId="{7E0B22EB-4D21-4D83-908C-1653DD411C31}">
      <dgm:prSet/>
      <dgm:spPr/>
      <dgm:t>
        <a:bodyPr/>
        <a:lstStyle/>
        <a:p>
          <a:pPr algn="ctr"/>
          <a:endParaRPr lang="nb-NO"/>
        </a:p>
      </dgm:t>
    </dgm:pt>
    <dgm:pt modelId="{FC7A46EF-79F0-4FEF-BDC2-7F6813064594}">
      <dgm:prSet/>
      <dgm:spPr>
        <a:solidFill>
          <a:srgbClr val="FF0000"/>
        </a:solidFill>
      </dgm:spPr>
      <dgm:t>
        <a:bodyPr/>
        <a:lstStyle/>
        <a:p>
          <a:pPr algn="ctr"/>
          <a:r>
            <a:rPr lang="nb-NO" dirty="0"/>
            <a:t>Økonomi</a:t>
          </a:r>
        </a:p>
      </dgm:t>
    </dgm:pt>
    <dgm:pt modelId="{892942E7-ACD5-46C8-AD5A-431204A16713}" type="parTrans" cxnId="{B709266F-6ED2-4FF7-BE91-57B332636359}">
      <dgm:prSet>
        <dgm:style>
          <a:lnRef idx="2">
            <a:schemeClr val="dk1"/>
          </a:lnRef>
          <a:fillRef idx="0">
            <a:schemeClr val="dk1"/>
          </a:fillRef>
          <a:effectRef idx="1">
            <a:schemeClr val="dk1"/>
          </a:effectRef>
          <a:fontRef idx="minor">
            <a:schemeClr val="tx1"/>
          </a:fontRef>
        </dgm:style>
      </dgm:prSet>
      <dgm:spPr>
        <a:ln/>
      </dgm:spPr>
      <dgm:t>
        <a:bodyPr/>
        <a:lstStyle/>
        <a:p>
          <a:pPr algn="ctr"/>
          <a:endParaRPr lang="nb-NO"/>
        </a:p>
      </dgm:t>
    </dgm:pt>
    <dgm:pt modelId="{90B223A7-D7E6-40F9-97BB-1600C3B7C1F1}" type="sibTrans" cxnId="{B709266F-6ED2-4FF7-BE91-57B332636359}">
      <dgm:prSet/>
      <dgm:spPr/>
      <dgm:t>
        <a:bodyPr/>
        <a:lstStyle/>
        <a:p>
          <a:pPr algn="ctr"/>
          <a:endParaRPr lang="nb-NO"/>
        </a:p>
      </dgm:t>
    </dgm:pt>
    <dgm:pt modelId="{F0556053-99FB-45D4-B1FD-7531723F1B04}">
      <dgm:prSet/>
      <dgm:spPr>
        <a:solidFill>
          <a:srgbClr val="FF0000"/>
        </a:solidFill>
      </dgm:spPr>
      <dgm:t>
        <a:bodyPr/>
        <a:lstStyle/>
        <a:p>
          <a:pPr algn="ctr"/>
          <a:r>
            <a:rPr lang="nb-NO" dirty="0"/>
            <a:t>Økonomiansvarlig</a:t>
          </a:r>
        </a:p>
      </dgm:t>
    </dgm:pt>
    <dgm:pt modelId="{AAC83F59-0A2A-4D04-8B98-9F6544D4A847}" type="parTrans" cxnId="{0E182B26-EDCE-451E-81BC-C74BDD29359E}">
      <dgm:prSet>
        <dgm:style>
          <a:lnRef idx="2">
            <a:schemeClr val="dk1"/>
          </a:lnRef>
          <a:fillRef idx="0">
            <a:schemeClr val="dk1"/>
          </a:fillRef>
          <a:effectRef idx="1">
            <a:schemeClr val="dk1"/>
          </a:effectRef>
          <a:fontRef idx="minor">
            <a:schemeClr val="tx1"/>
          </a:fontRef>
        </dgm:style>
      </dgm:prSet>
      <dgm:spPr>
        <a:ln/>
      </dgm:spPr>
      <dgm:t>
        <a:bodyPr/>
        <a:lstStyle/>
        <a:p>
          <a:pPr algn="ctr"/>
          <a:endParaRPr lang="nb-NO"/>
        </a:p>
      </dgm:t>
    </dgm:pt>
    <dgm:pt modelId="{2279C4AB-F1AB-407D-BE5A-41A84B75FF72}" type="sibTrans" cxnId="{0E182B26-EDCE-451E-81BC-C74BDD29359E}">
      <dgm:prSet/>
      <dgm:spPr/>
      <dgm:t>
        <a:bodyPr/>
        <a:lstStyle/>
        <a:p>
          <a:pPr algn="ctr"/>
          <a:endParaRPr lang="nb-NO"/>
        </a:p>
      </dgm:t>
    </dgm:pt>
    <dgm:pt modelId="{998F861C-6EFD-4A12-8939-EC6E24D808E9}">
      <dgm:prSet phldrT="[Tekst]"/>
      <dgm:spPr>
        <a:solidFill>
          <a:srgbClr val="FF0000"/>
        </a:solidFill>
      </dgm:spPr>
      <dgm:t>
        <a:bodyPr/>
        <a:lstStyle/>
        <a:p>
          <a:pPr algn="ctr"/>
          <a:r>
            <a:rPr lang="nb-NO" dirty="0"/>
            <a:t>Utstyrsansvarlig</a:t>
          </a:r>
        </a:p>
      </dgm:t>
    </dgm:pt>
    <dgm:pt modelId="{898A1F8A-D37D-4572-935C-60A85FBF252D}" type="parTrans" cxnId="{A5D51C2F-0313-4EB1-BDD7-F4315F4F28A1}">
      <dgm:prSet>
        <dgm:style>
          <a:lnRef idx="2">
            <a:schemeClr val="dk1"/>
          </a:lnRef>
          <a:fillRef idx="0">
            <a:schemeClr val="dk1"/>
          </a:fillRef>
          <a:effectRef idx="1">
            <a:schemeClr val="dk1"/>
          </a:effectRef>
          <a:fontRef idx="minor">
            <a:schemeClr val="tx1"/>
          </a:fontRef>
        </dgm:style>
      </dgm:prSet>
      <dgm:spPr/>
      <dgm:t>
        <a:bodyPr/>
        <a:lstStyle/>
        <a:p>
          <a:pPr algn="ctr"/>
          <a:endParaRPr lang="nb-NO"/>
        </a:p>
      </dgm:t>
    </dgm:pt>
    <dgm:pt modelId="{AB720220-8032-48DA-8278-C52E86F25295}" type="sibTrans" cxnId="{A5D51C2F-0313-4EB1-BDD7-F4315F4F28A1}">
      <dgm:prSet/>
      <dgm:spPr/>
      <dgm:t>
        <a:bodyPr/>
        <a:lstStyle/>
        <a:p>
          <a:pPr algn="ctr"/>
          <a:endParaRPr lang="nb-NO"/>
        </a:p>
      </dgm:t>
    </dgm:pt>
    <dgm:pt modelId="{7A9C0F7D-30C5-4DAA-A3B4-3DA916A134D0}">
      <dgm:prSet phldrT="[Tekst]"/>
      <dgm:spPr>
        <a:solidFill>
          <a:srgbClr val="FF0000"/>
        </a:solidFill>
      </dgm:spPr>
      <dgm:t>
        <a:bodyPr/>
        <a:lstStyle/>
        <a:p>
          <a:pPr algn="ctr"/>
          <a:r>
            <a:rPr lang="nb-NO" dirty="0"/>
            <a:t>Arrangementansvarlig</a:t>
          </a:r>
          <a:br>
            <a:rPr lang="nb-NO" dirty="0"/>
          </a:br>
          <a:r>
            <a:rPr lang="nb-NO" dirty="0"/>
            <a:t>Håndball</a:t>
          </a:r>
        </a:p>
      </dgm:t>
    </dgm:pt>
    <dgm:pt modelId="{96BA7ADB-0901-45AB-82B7-E531EA4F24DC}" type="parTrans" cxnId="{890C4D94-E7D9-4FDB-9A08-1F514CB2B19A}">
      <dgm:prSet>
        <dgm:style>
          <a:lnRef idx="2">
            <a:schemeClr val="dk1"/>
          </a:lnRef>
          <a:fillRef idx="0">
            <a:schemeClr val="dk1"/>
          </a:fillRef>
          <a:effectRef idx="1">
            <a:schemeClr val="dk1"/>
          </a:effectRef>
          <a:fontRef idx="minor">
            <a:schemeClr val="tx1"/>
          </a:fontRef>
        </dgm:style>
      </dgm:prSet>
      <dgm:spPr/>
      <dgm:t>
        <a:bodyPr/>
        <a:lstStyle/>
        <a:p>
          <a:pPr algn="ctr"/>
          <a:endParaRPr lang="nb-NO"/>
        </a:p>
      </dgm:t>
    </dgm:pt>
    <dgm:pt modelId="{57E99014-483B-40F9-B359-8D1D0254BF2B}" type="sibTrans" cxnId="{890C4D94-E7D9-4FDB-9A08-1F514CB2B19A}">
      <dgm:prSet>
        <dgm:style>
          <a:lnRef idx="2">
            <a:schemeClr val="dk1"/>
          </a:lnRef>
          <a:fillRef idx="1">
            <a:schemeClr val="lt1"/>
          </a:fillRef>
          <a:effectRef idx="0">
            <a:schemeClr val="dk1"/>
          </a:effectRef>
          <a:fontRef idx="minor">
            <a:schemeClr val="dk1"/>
          </a:fontRef>
        </dgm:style>
      </dgm:prSet>
      <dgm:spPr/>
      <dgm:t>
        <a:bodyPr/>
        <a:lstStyle/>
        <a:p>
          <a:pPr algn="ctr"/>
          <a:endParaRPr lang="nb-NO"/>
        </a:p>
      </dgm:t>
    </dgm:pt>
    <dgm:pt modelId="{7689252C-E4BA-4FAB-8800-F96A7F9A0A86}">
      <dgm:prSet phldrT="[Tekst]"/>
      <dgm:spPr>
        <a:solidFill>
          <a:srgbClr val="FF0000"/>
        </a:solidFill>
      </dgm:spPr>
      <dgm:t>
        <a:bodyPr/>
        <a:lstStyle/>
        <a:p>
          <a:pPr algn="ctr"/>
          <a:r>
            <a:rPr lang="nb-NO" dirty="0"/>
            <a:t>Dommeransvarlig</a:t>
          </a:r>
          <a:br>
            <a:rPr lang="nb-NO" dirty="0"/>
          </a:br>
          <a:r>
            <a:rPr lang="nb-NO" dirty="0"/>
            <a:t>Fotball</a:t>
          </a:r>
        </a:p>
      </dgm:t>
    </dgm:pt>
    <dgm:pt modelId="{A26403CA-B4D1-41FC-B00D-1F4D100166D0}" type="parTrans" cxnId="{FDF7FECF-C486-426D-9826-6D117AA232FE}">
      <dgm:prSet>
        <dgm:style>
          <a:lnRef idx="2">
            <a:schemeClr val="dk1"/>
          </a:lnRef>
          <a:fillRef idx="0">
            <a:schemeClr val="dk1"/>
          </a:fillRef>
          <a:effectRef idx="1">
            <a:schemeClr val="dk1"/>
          </a:effectRef>
          <a:fontRef idx="minor">
            <a:schemeClr val="tx1"/>
          </a:fontRef>
        </dgm:style>
      </dgm:prSet>
      <dgm:spPr/>
      <dgm:t>
        <a:bodyPr/>
        <a:lstStyle/>
        <a:p>
          <a:pPr algn="ctr"/>
          <a:endParaRPr lang="nb-NO"/>
        </a:p>
      </dgm:t>
    </dgm:pt>
    <dgm:pt modelId="{1F47DAAB-2041-4090-97A2-8B70152EF709}" type="sibTrans" cxnId="{FDF7FECF-C486-426D-9826-6D117AA232FE}">
      <dgm:prSet>
        <dgm:style>
          <a:lnRef idx="2">
            <a:schemeClr val="dk1"/>
          </a:lnRef>
          <a:fillRef idx="1">
            <a:schemeClr val="lt1"/>
          </a:fillRef>
          <a:effectRef idx="0">
            <a:schemeClr val="dk1"/>
          </a:effectRef>
          <a:fontRef idx="minor">
            <a:schemeClr val="dk1"/>
          </a:fontRef>
        </dgm:style>
      </dgm:prSet>
      <dgm:spPr/>
      <dgm:t>
        <a:bodyPr/>
        <a:lstStyle/>
        <a:p>
          <a:pPr algn="ctr"/>
          <a:endParaRPr lang="nb-NO"/>
        </a:p>
      </dgm:t>
    </dgm:pt>
    <dgm:pt modelId="{605D2D79-4418-4594-B9A7-010413333EF1}">
      <dgm:prSet phldrT="[Tekst]"/>
      <dgm:spPr>
        <a:solidFill>
          <a:srgbClr val="FF0000"/>
        </a:solidFill>
      </dgm:spPr>
      <dgm:t>
        <a:bodyPr/>
        <a:lstStyle/>
        <a:p>
          <a:pPr algn="ctr"/>
          <a:r>
            <a:rPr lang="nb-NO" dirty="0"/>
            <a:t>Arrangementansvarlig</a:t>
          </a:r>
          <a:br>
            <a:rPr lang="nb-NO" dirty="0"/>
          </a:br>
          <a:r>
            <a:rPr lang="nb-NO" dirty="0"/>
            <a:t>Fotball</a:t>
          </a:r>
        </a:p>
      </dgm:t>
    </dgm:pt>
    <dgm:pt modelId="{618BE7A7-1487-434B-B757-065949D05F41}" type="parTrans" cxnId="{25DFB609-4D18-4EB1-B67F-F8E18CBF9832}">
      <dgm:prSet>
        <dgm:style>
          <a:lnRef idx="2">
            <a:schemeClr val="dk1"/>
          </a:lnRef>
          <a:fillRef idx="0">
            <a:schemeClr val="dk1"/>
          </a:fillRef>
          <a:effectRef idx="1">
            <a:schemeClr val="dk1"/>
          </a:effectRef>
          <a:fontRef idx="minor">
            <a:schemeClr val="tx1"/>
          </a:fontRef>
        </dgm:style>
      </dgm:prSet>
      <dgm:spPr/>
      <dgm:t>
        <a:bodyPr/>
        <a:lstStyle/>
        <a:p>
          <a:pPr algn="ctr"/>
          <a:endParaRPr lang="nb-NO"/>
        </a:p>
      </dgm:t>
    </dgm:pt>
    <dgm:pt modelId="{5E17B7C8-292D-47A9-81C3-C6122185F61B}" type="sibTrans" cxnId="{25DFB609-4D18-4EB1-B67F-F8E18CBF9832}">
      <dgm:prSet>
        <dgm:style>
          <a:lnRef idx="2">
            <a:schemeClr val="dk1"/>
          </a:lnRef>
          <a:fillRef idx="1">
            <a:schemeClr val="lt1"/>
          </a:fillRef>
          <a:effectRef idx="0">
            <a:schemeClr val="dk1"/>
          </a:effectRef>
          <a:fontRef idx="minor">
            <a:schemeClr val="dk1"/>
          </a:fontRef>
        </dgm:style>
      </dgm:prSet>
      <dgm:spPr/>
      <dgm:t>
        <a:bodyPr/>
        <a:lstStyle/>
        <a:p>
          <a:pPr algn="ctr"/>
          <a:endParaRPr lang="nb-NO"/>
        </a:p>
      </dgm:t>
    </dgm:pt>
    <dgm:pt modelId="{81B572A8-F944-4A12-9CB6-E10D502C1A8F}">
      <dgm:prSet phldrT="[Tekst]"/>
      <dgm:spPr>
        <a:solidFill>
          <a:srgbClr val="FF0000"/>
        </a:solidFill>
      </dgm:spPr>
      <dgm:t>
        <a:bodyPr/>
        <a:lstStyle/>
        <a:p>
          <a:pPr algn="ctr"/>
          <a:r>
            <a:rPr lang="nb-NO" dirty="0"/>
            <a:t>Dommeransvarlig Håndball</a:t>
          </a:r>
        </a:p>
      </dgm:t>
    </dgm:pt>
    <dgm:pt modelId="{1FD7A5ED-0C3E-425C-89A7-A57B27BCE25C}" type="parTrans" cxnId="{AFEAB64A-34DF-4896-B4F5-EDF32FBACD12}">
      <dgm:prSet>
        <dgm:style>
          <a:lnRef idx="2">
            <a:schemeClr val="dk1"/>
          </a:lnRef>
          <a:fillRef idx="0">
            <a:schemeClr val="dk1"/>
          </a:fillRef>
          <a:effectRef idx="1">
            <a:schemeClr val="dk1"/>
          </a:effectRef>
          <a:fontRef idx="minor">
            <a:schemeClr val="tx1"/>
          </a:fontRef>
        </dgm:style>
      </dgm:prSet>
      <dgm:spPr/>
      <dgm:t>
        <a:bodyPr/>
        <a:lstStyle/>
        <a:p>
          <a:pPr algn="ctr"/>
          <a:endParaRPr lang="nb-NO"/>
        </a:p>
      </dgm:t>
    </dgm:pt>
    <dgm:pt modelId="{7DE37166-CC0C-47E2-A6FD-C020545A32AC}" type="sibTrans" cxnId="{AFEAB64A-34DF-4896-B4F5-EDF32FBACD12}">
      <dgm:prSet>
        <dgm:style>
          <a:lnRef idx="2">
            <a:schemeClr val="dk1"/>
          </a:lnRef>
          <a:fillRef idx="1">
            <a:schemeClr val="lt1"/>
          </a:fillRef>
          <a:effectRef idx="0">
            <a:schemeClr val="dk1"/>
          </a:effectRef>
          <a:fontRef idx="minor">
            <a:schemeClr val="dk1"/>
          </a:fontRef>
        </dgm:style>
      </dgm:prSet>
      <dgm:spPr/>
      <dgm:t>
        <a:bodyPr/>
        <a:lstStyle/>
        <a:p>
          <a:pPr algn="ctr"/>
          <a:endParaRPr lang="nb-NO"/>
        </a:p>
      </dgm:t>
    </dgm:pt>
    <dgm:pt modelId="{8BEF20E9-0E75-4D05-B951-293F4C5D96B8}">
      <dgm:prSet phldrT="[Tekst]"/>
      <dgm:spPr>
        <a:solidFill>
          <a:srgbClr val="FF0000"/>
        </a:solidFill>
      </dgm:spPr>
      <dgm:t>
        <a:bodyPr/>
        <a:lstStyle/>
        <a:p>
          <a:pPr algn="ctr"/>
          <a:r>
            <a:rPr lang="nb-NO" dirty="0"/>
            <a:t>Politiattestansvarlig</a:t>
          </a:r>
        </a:p>
      </dgm:t>
    </dgm:pt>
    <dgm:pt modelId="{67800E34-5F11-42E5-B82D-DD7015546B53}" type="parTrans" cxnId="{41F2DB72-61FD-4736-9313-D92B9EFD9B04}">
      <dgm:prSet>
        <dgm:style>
          <a:lnRef idx="2">
            <a:schemeClr val="dk1"/>
          </a:lnRef>
          <a:fillRef idx="0">
            <a:schemeClr val="dk1"/>
          </a:fillRef>
          <a:effectRef idx="1">
            <a:schemeClr val="dk1"/>
          </a:effectRef>
          <a:fontRef idx="minor">
            <a:schemeClr val="tx1"/>
          </a:fontRef>
        </dgm:style>
      </dgm:prSet>
      <dgm:spPr/>
      <dgm:t>
        <a:bodyPr/>
        <a:lstStyle/>
        <a:p>
          <a:pPr algn="ctr"/>
          <a:endParaRPr lang="nb-NO"/>
        </a:p>
      </dgm:t>
    </dgm:pt>
    <dgm:pt modelId="{081FEB7C-C385-425D-936F-55700D835874}" type="sibTrans" cxnId="{41F2DB72-61FD-4736-9313-D92B9EFD9B04}">
      <dgm:prSet/>
      <dgm:spPr/>
      <dgm:t>
        <a:bodyPr/>
        <a:lstStyle/>
        <a:p>
          <a:pPr algn="ctr"/>
          <a:endParaRPr lang="nb-NO"/>
        </a:p>
      </dgm:t>
    </dgm:pt>
    <dgm:pt modelId="{B470A6CA-EE75-4445-A16C-5EB8227EBEF6}">
      <dgm:prSet/>
      <dgm:spPr>
        <a:solidFill>
          <a:srgbClr val="FF0000"/>
        </a:solidFill>
      </dgm:spPr>
      <dgm:t>
        <a:bodyPr/>
        <a:lstStyle/>
        <a:p>
          <a:pPr algn="ctr"/>
          <a:r>
            <a:rPr lang="nb-NO" dirty="0"/>
            <a:t>Kvalitetsklubb</a:t>
          </a:r>
        </a:p>
      </dgm:t>
    </dgm:pt>
    <dgm:pt modelId="{483B6FD1-0C7E-4A5D-8B84-B4FEDA800648}" type="parTrans" cxnId="{C1AACE67-39F4-480F-99DB-5303156EFFE6}">
      <dgm:prSet/>
      <dgm:spPr>
        <a:ln>
          <a:solidFill>
            <a:schemeClr val="tx1"/>
          </a:solidFill>
        </a:ln>
      </dgm:spPr>
      <dgm:t>
        <a:bodyPr/>
        <a:lstStyle/>
        <a:p>
          <a:pPr algn="ctr"/>
          <a:endParaRPr lang="nb-NO"/>
        </a:p>
      </dgm:t>
    </dgm:pt>
    <dgm:pt modelId="{99FCEF26-CC0A-45C0-839D-A536DC9AF70D}" type="sibTrans" cxnId="{C1AACE67-39F4-480F-99DB-5303156EFFE6}">
      <dgm:prSet/>
      <dgm:spPr/>
      <dgm:t>
        <a:bodyPr/>
        <a:lstStyle/>
        <a:p>
          <a:pPr algn="ctr"/>
          <a:endParaRPr lang="nb-NO"/>
        </a:p>
      </dgm:t>
    </dgm:pt>
    <dgm:pt modelId="{A059F1C6-3FF4-4031-B9F0-7D57E62AC06F}" type="asst">
      <dgm:prSet phldrT="[Tekst]"/>
      <dgm:spPr>
        <a:solidFill>
          <a:srgbClr val="FF0000"/>
        </a:solidFill>
      </dgm:spPr>
      <dgm:t>
        <a:bodyPr/>
        <a:lstStyle/>
        <a:p>
          <a:pPr algn="ctr"/>
          <a:r>
            <a:rPr lang="nb-NO" dirty="0"/>
            <a:t>FFO-ansvarlig Fotball</a:t>
          </a:r>
        </a:p>
      </dgm:t>
    </dgm:pt>
    <dgm:pt modelId="{DA5D8BF3-B7BE-4E53-AA16-6088D2405B0A}" type="parTrans" cxnId="{FA7001C3-8EDF-49A3-A4D0-CD1FCE1DDD03}">
      <dgm:prSet/>
      <dgm:spPr>
        <a:ln>
          <a:solidFill>
            <a:schemeClr val="tx1"/>
          </a:solidFill>
        </a:ln>
      </dgm:spPr>
      <dgm:t>
        <a:bodyPr/>
        <a:lstStyle/>
        <a:p>
          <a:pPr algn="ctr"/>
          <a:endParaRPr lang="nb-NO"/>
        </a:p>
      </dgm:t>
    </dgm:pt>
    <dgm:pt modelId="{CFF98C1C-76E1-4158-804B-E56FE27C4FBE}" type="sibTrans" cxnId="{FA7001C3-8EDF-49A3-A4D0-CD1FCE1DDD03}">
      <dgm:prSet/>
      <dgm:spPr/>
      <dgm:t>
        <a:bodyPr/>
        <a:lstStyle/>
        <a:p>
          <a:pPr algn="ctr"/>
          <a:endParaRPr lang="nb-NO"/>
        </a:p>
      </dgm:t>
    </dgm:pt>
    <dgm:pt modelId="{D0FA0B2E-58AD-4DE6-9F07-C27D0FDFD45B}" type="pres">
      <dgm:prSet presAssocID="{ACA0E1FB-FA4A-40DC-AF0A-CAAADD777B3B}" presName="mainComposite" presStyleCnt="0">
        <dgm:presLayoutVars>
          <dgm:chPref val="1"/>
          <dgm:dir/>
          <dgm:animOne val="branch"/>
          <dgm:animLvl val="lvl"/>
          <dgm:resizeHandles val="exact"/>
        </dgm:presLayoutVars>
      </dgm:prSet>
      <dgm:spPr/>
    </dgm:pt>
    <dgm:pt modelId="{E97CA14A-0CDB-4ADE-BC59-9550612CCDB5}" type="pres">
      <dgm:prSet presAssocID="{ACA0E1FB-FA4A-40DC-AF0A-CAAADD777B3B}" presName="hierFlow" presStyleCnt="0"/>
      <dgm:spPr/>
    </dgm:pt>
    <dgm:pt modelId="{42BE21E8-EBB8-4C21-904A-835E83D894D2}" type="pres">
      <dgm:prSet presAssocID="{ACA0E1FB-FA4A-40DC-AF0A-CAAADD777B3B}" presName="hierChild1" presStyleCnt="0">
        <dgm:presLayoutVars>
          <dgm:chPref val="1"/>
          <dgm:animOne val="branch"/>
          <dgm:animLvl val="lvl"/>
        </dgm:presLayoutVars>
      </dgm:prSet>
      <dgm:spPr/>
    </dgm:pt>
    <dgm:pt modelId="{45DDF2A6-828A-4240-9AD2-ED1139775E38}" type="pres">
      <dgm:prSet presAssocID="{DD1C6C4B-E0CB-49B2-BC2C-424599F670F4}" presName="Name14" presStyleCnt="0"/>
      <dgm:spPr/>
    </dgm:pt>
    <dgm:pt modelId="{DB5C9772-1544-43A6-932E-4AA1F094CE68}" type="pres">
      <dgm:prSet presAssocID="{DD1C6C4B-E0CB-49B2-BC2C-424599F670F4}" presName="level1Shape" presStyleLbl="node0" presStyleIdx="0" presStyleCnt="1">
        <dgm:presLayoutVars>
          <dgm:chPref val="3"/>
        </dgm:presLayoutVars>
      </dgm:prSet>
      <dgm:spPr/>
    </dgm:pt>
    <dgm:pt modelId="{8D3010AF-6DAD-4FAC-A251-1C00CA838BBF}" type="pres">
      <dgm:prSet presAssocID="{DD1C6C4B-E0CB-49B2-BC2C-424599F670F4}" presName="hierChild2" presStyleCnt="0"/>
      <dgm:spPr/>
    </dgm:pt>
    <dgm:pt modelId="{8A60AA55-4D1F-450F-B323-DE204AB2E321}" type="pres">
      <dgm:prSet presAssocID="{585BBF2C-23B0-4362-8D48-555B6CD17116}" presName="Name19" presStyleLbl="parChTrans1D2" presStyleIdx="0" presStyleCnt="3"/>
      <dgm:spPr/>
    </dgm:pt>
    <dgm:pt modelId="{155AC393-0DF5-4FA7-BBD4-92B27AD072DF}" type="pres">
      <dgm:prSet presAssocID="{CB81E97C-AC92-4880-9545-EC4DA08EEECD}" presName="Name21" presStyleCnt="0"/>
      <dgm:spPr/>
    </dgm:pt>
    <dgm:pt modelId="{D243635A-D0EC-46F7-8E52-2C012DEF790A}" type="pres">
      <dgm:prSet presAssocID="{CB81E97C-AC92-4880-9545-EC4DA08EEECD}" presName="level2Shape" presStyleLbl="node2" presStyleIdx="0" presStyleCnt="1"/>
      <dgm:spPr/>
    </dgm:pt>
    <dgm:pt modelId="{2AFBA64F-B214-4D1B-9487-3BBBBAC85CC7}" type="pres">
      <dgm:prSet presAssocID="{CB81E97C-AC92-4880-9545-EC4DA08EEECD}" presName="hierChild3" presStyleCnt="0"/>
      <dgm:spPr/>
    </dgm:pt>
    <dgm:pt modelId="{736CB61C-7F33-4D3B-853B-44354D8F4DE4}" type="pres">
      <dgm:prSet presAssocID="{A0E6203C-C07C-4125-90F9-3CCD2FD11EBC}" presName="Name19" presStyleLbl="parChTrans1D3" presStyleIdx="0" presStyleCnt="6"/>
      <dgm:spPr/>
    </dgm:pt>
    <dgm:pt modelId="{1BF3E68F-5B37-432A-877F-768DC049825C}" type="pres">
      <dgm:prSet presAssocID="{A7C9C674-E727-4AD5-92EC-EC0E424AC3E3}" presName="Name21" presStyleCnt="0"/>
      <dgm:spPr/>
    </dgm:pt>
    <dgm:pt modelId="{35C74285-E9AF-4454-BC27-7F7AC438792F}" type="pres">
      <dgm:prSet presAssocID="{A7C9C674-E727-4AD5-92EC-EC0E424AC3E3}" presName="level2Shape" presStyleLbl="asst2" presStyleIdx="0" presStyleCnt="3"/>
      <dgm:spPr/>
    </dgm:pt>
    <dgm:pt modelId="{D6493171-5185-43B3-A0EF-8362A492B97E}" type="pres">
      <dgm:prSet presAssocID="{A7C9C674-E727-4AD5-92EC-EC0E424AC3E3}" presName="hierChild3" presStyleCnt="0"/>
      <dgm:spPr/>
    </dgm:pt>
    <dgm:pt modelId="{F6C7EBAE-ED1B-4F60-B1BD-2909212403FC}" type="pres">
      <dgm:prSet presAssocID="{F6D6930C-7A65-48B8-922B-504F72C972B6}" presName="Name19" presStyleLbl="parChTrans1D4" presStyleIdx="0" presStyleCnt="10"/>
      <dgm:spPr/>
    </dgm:pt>
    <dgm:pt modelId="{B05BD4E2-0ECD-429A-A325-3D5B3BB8D01A}" type="pres">
      <dgm:prSet presAssocID="{37883EA1-8F46-423B-8080-A8A2BEB7FB97}" presName="Name21" presStyleCnt="0"/>
      <dgm:spPr/>
    </dgm:pt>
    <dgm:pt modelId="{C980F9FB-97CC-4020-A528-62F3388E3724}" type="pres">
      <dgm:prSet presAssocID="{37883EA1-8F46-423B-8080-A8A2BEB7FB97}" presName="level2Shape" presStyleLbl="node4" presStyleIdx="0" presStyleCnt="10"/>
      <dgm:spPr/>
    </dgm:pt>
    <dgm:pt modelId="{C93DE6FA-8E37-4644-A293-0681DA6EF3E7}" type="pres">
      <dgm:prSet presAssocID="{37883EA1-8F46-423B-8080-A8A2BEB7FB97}" presName="hierChild3" presStyleCnt="0"/>
      <dgm:spPr/>
    </dgm:pt>
    <dgm:pt modelId="{B4AA74C7-ECB5-4B35-8986-D7BA6AB400BC}" type="pres">
      <dgm:prSet presAssocID="{67800E34-5F11-42E5-B82D-DD7015546B53}" presName="Name19" presStyleLbl="parChTrans1D4" presStyleIdx="1" presStyleCnt="10"/>
      <dgm:spPr/>
    </dgm:pt>
    <dgm:pt modelId="{2A7883A0-468C-4B0E-90C3-B3C4E7876B1D}" type="pres">
      <dgm:prSet presAssocID="{8BEF20E9-0E75-4D05-B951-293F4C5D96B8}" presName="Name21" presStyleCnt="0"/>
      <dgm:spPr/>
    </dgm:pt>
    <dgm:pt modelId="{B9E580E4-EE32-4B97-8773-B69A6A544C32}" type="pres">
      <dgm:prSet presAssocID="{8BEF20E9-0E75-4D05-B951-293F4C5D96B8}" presName="level2Shape" presStyleLbl="node4" presStyleIdx="1" presStyleCnt="10"/>
      <dgm:spPr/>
    </dgm:pt>
    <dgm:pt modelId="{575D5128-705F-4470-9A52-50D2CC613563}" type="pres">
      <dgm:prSet presAssocID="{8BEF20E9-0E75-4D05-B951-293F4C5D96B8}" presName="hierChild3" presStyleCnt="0"/>
      <dgm:spPr/>
    </dgm:pt>
    <dgm:pt modelId="{F7DFC79D-F739-49D1-9620-02D8121770E8}" type="pres">
      <dgm:prSet presAssocID="{898A1F8A-D37D-4572-935C-60A85FBF252D}" presName="Name19" presStyleLbl="parChTrans1D4" presStyleIdx="2" presStyleCnt="10"/>
      <dgm:spPr/>
    </dgm:pt>
    <dgm:pt modelId="{A393684B-3A19-4B77-8F94-BFB83AF77E42}" type="pres">
      <dgm:prSet presAssocID="{998F861C-6EFD-4A12-8939-EC6E24D808E9}" presName="Name21" presStyleCnt="0"/>
      <dgm:spPr/>
    </dgm:pt>
    <dgm:pt modelId="{7BC21A31-0431-4848-85A9-86B86D53A24B}" type="pres">
      <dgm:prSet presAssocID="{998F861C-6EFD-4A12-8939-EC6E24D808E9}" presName="level2Shape" presStyleLbl="node4" presStyleIdx="2" presStyleCnt="10"/>
      <dgm:spPr/>
    </dgm:pt>
    <dgm:pt modelId="{410523EA-7B43-46FC-8B65-DC9203DEA445}" type="pres">
      <dgm:prSet presAssocID="{998F861C-6EFD-4A12-8939-EC6E24D808E9}" presName="hierChild3" presStyleCnt="0"/>
      <dgm:spPr/>
    </dgm:pt>
    <dgm:pt modelId="{82FF6818-BB73-4187-A079-8DBA940A1A4C}" type="pres">
      <dgm:prSet presAssocID="{96BA7ADB-0901-45AB-82B7-E531EA4F24DC}" presName="Name19" presStyleLbl="parChTrans1D4" presStyleIdx="3" presStyleCnt="10"/>
      <dgm:spPr/>
    </dgm:pt>
    <dgm:pt modelId="{4ECD57FA-D734-4F08-995E-84A6A19C1D3A}" type="pres">
      <dgm:prSet presAssocID="{7A9C0F7D-30C5-4DAA-A3B4-3DA916A134D0}" presName="Name21" presStyleCnt="0"/>
      <dgm:spPr/>
    </dgm:pt>
    <dgm:pt modelId="{6244135F-B63F-400A-AB82-BA0D02F001B6}" type="pres">
      <dgm:prSet presAssocID="{7A9C0F7D-30C5-4DAA-A3B4-3DA916A134D0}" presName="level2Shape" presStyleLbl="node4" presStyleIdx="3" presStyleCnt="10"/>
      <dgm:spPr/>
    </dgm:pt>
    <dgm:pt modelId="{6E58DD5C-2A71-4767-B2AC-015F45AE13DC}" type="pres">
      <dgm:prSet presAssocID="{7A9C0F7D-30C5-4DAA-A3B4-3DA916A134D0}" presName="hierChild3" presStyleCnt="0"/>
      <dgm:spPr/>
    </dgm:pt>
    <dgm:pt modelId="{7AE7C8BF-CC59-4AAE-A6E8-4F653CE06594}" type="pres">
      <dgm:prSet presAssocID="{618BE7A7-1487-434B-B757-065949D05F41}" presName="Name19" presStyleLbl="parChTrans1D4" presStyleIdx="4" presStyleCnt="10"/>
      <dgm:spPr/>
    </dgm:pt>
    <dgm:pt modelId="{C2EDEACB-BF97-4D20-8F5A-C06A06E16EF9}" type="pres">
      <dgm:prSet presAssocID="{605D2D79-4418-4594-B9A7-010413333EF1}" presName="Name21" presStyleCnt="0"/>
      <dgm:spPr/>
    </dgm:pt>
    <dgm:pt modelId="{C65EC580-F942-4210-905B-9C92B7150BF2}" type="pres">
      <dgm:prSet presAssocID="{605D2D79-4418-4594-B9A7-010413333EF1}" presName="level2Shape" presStyleLbl="node4" presStyleIdx="4" presStyleCnt="10"/>
      <dgm:spPr/>
    </dgm:pt>
    <dgm:pt modelId="{FBF445E7-7D7A-4441-8DFF-06E745FC91B7}" type="pres">
      <dgm:prSet presAssocID="{605D2D79-4418-4594-B9A7-010413333EF1}" presName="hierChild3" presStyleCnt="0"/>
      <dgm:spPr/>
    </dgm:pt>
    <dgm:pt modelId="{0A7987A0-EF41-4465-90CA-695452BD6EC2}" type="pres">
      <dgm:prSet presAssocID="{A26403CA-B4D1-41FC-B00D-1F4D100166D0}" presName="Name19" presStyleLbl="parChTrans1D4" presStyleIdx="5" presStyleCnt="10"/>
      <dgm:spPr/>
    </dgm:pt>
    <dgm:pt modelId="{8D8B5BCF-CA10-42F9-8E85-0E972FC334B3}" type="pres">
      <dgm:prSet presAssocID="{7689252C-E4BA-4FAB-8800-F96A7F9A0A86}" presName="Name21" presStyleCnt="0"/>
      <dgm:spPr/>
    </dgm:pt>
    <dgm:pt modelId="{AF00D5BC-D880-4619-817D-CFC42FBD8E23}" type="pres">
      <dgm:prSet presAssocID="{7689252C-E4BA-4FAB-8800-F96A7F9A0A86}" presName="level2Shape" presStyleLbl="node4" presStyleIdx="5" presStyleCnt="10"/>
      <dgm:spPr/>
    </dgm:pt>
    <dgm:pt modelId="{5910FA26-2AAD-4E4E-984A-E12425F2CB35}" type="pres">
      <dgm:prSet presAssocID="{7689252C-E4BA-4FAB-8800-F96A7F9A0A86}" presName="hierChild3" presStyleCnt="0"/>
      <dgm:spPr/>
    </dgm:pt>
    <dgm:pt modelId="{5380C17D-E617-4768-B922-E28EF689AB7D}" type="pres">
      <dgm:prSet presAssocID="{1FD7A5ED-0C3E-425C-89A7-A57B27BCE25C}" presName="Name19" presStyleLbl="parChTrans1D4" presStyleIdx="6" presStyleCnt="10"/>
      <dgm:spPr/>
    </dgm:pt>
    <dgm:pt modelId="{C545632F-3F4D-4A14-B5F8-81C2E05AC469}" type="pres">
      <dgm:prSet presAssocID="{81B572A8-F944-4A12-9CB6-E10D502C1A8F}" presName="Name21" presStyleCnt="0"/>
      <dgm:spPr/>
    </dgm:pt>
    <dgm:pt modelId="{E0F31C80-9D4A-4807-8930-83A3B14E44EE}" type="pres">
      <dgm:prSet presAssocID="{81B572A8-F944-4A12-9CB6-E10D502C1A8F}" presName="level2Shape" presStyleLbl="node4" presStyleIdx="6" presStyleCnt="10"/>
      <dgm:spPr/>
    </dgm:pt>
    <dgm:pt modelId="{5BC03FEC-7078-4EED-A9B1-80A684A2E4AC}" type="pres">
      <dgm:prSet presAssocID="{81B572A8-F944-4A12-9CB6-E10D502C1A8F}" presName="hierChild3" presStyleCnt="0"/>
      <dgm:spPr/>
    </dgm:pt>
    <dgm:pt modelId="{B912676C-3367-40D3-B8A7-27068CC21CB1}" type="pres">
      <dgm:prSet presAssocID="{A63B04E5-AB8D-4187-BA21-B9302AC153D8}" presName="Name19" presStyleLbl="parChTrans1D3" presStyleIdx="1" presStyleCnt="6"/>
      <dgm:spPr/>
    </dgm:pt>
    <dgm:pt modelId="{28271C66-CA20-4A57-AF3F-6E260BFCAA86}" type="pres">
      <dgm:prSet presAssocID="{4628A784-8A68-499B-BC2B-A7FDB8F57722}" presName="Name21" presStyleCnt="0"/>
      <dgm:spPr/>
    </dgm:pt>
    <dgm:pt modelId="{7CDD45E8-958C-49A7-89D7-74E99E4C3A22}" type="pres">
      <dgm:prSet presAssocID="{4628A784-8A68-499B-BC2B-A7FDB8F57722}" presName="level2Shape" presStyleLbl="asst2" presStyleIdx="1" presStyleCnt="3"/>
      <dgm:spPr/>
    </dgm:pt>
    <dgm:pt modelId="{EF56BAB0-5CF2-4CB2-978B-EDA2CC38C63E}" type="pres">
      <dgm:prSet presAssocID="{4628A784-8A68-499B-BC2B-A7FDB8F57722}" presName="hierChild3" presStyleCnt="0"/>
      <dgm:spPr/>
    </dgm:pt>
    <dgm:pt modelId="{43484216-214D-4DDE-AF01-38D0A7F1CC5B}" type="pres">
      <dgm:prSet presAssocID="{DA5D8BF3-B7BE-4E53-AA16-6088D2405B0A}" presName="Name19" presStyleLbl="parChTrans1D3" presStyleIdx="2" presStyleCnt="6"/>
      <dgm:spPr/>
    </dgm:pt>
    <dgm:pt modelId="{9A1DB509-FDF0-4638-94C8-C76194907970}" type="pres">
      <dgm:prSet presAssocID="{A059F1C6-3FF4-4031-B9F0-7D57E62AC06F}" presName="Name21" presStyleCnt="0"/>
      <dgm:spPr/>
    </dgm:pt>
    <dgm:pt modelId="{F01E21A4-B0BA-4ECE-9D93-3039423FA885}" type="pres">
      <dgm:prSet presAssocID="{A059F1C6-3FF4-4031-B9F0-7D57E62AC06F}" presName="level2Shape" presStyleLbl="asst2" presStyleIdx="2" presStyleCnt="3"/>
      <dgm:spPr/>
    </dgm:pt>
    <dgm:pt modelId="{73CD9035-D4C7-4891-B7FD-C8581EEEFC6F}" type="pres">
      <dgm:prSet presAssocID="{A059F1C6-3FF4-4031-B9F0-7D57E62AC06F}" presName="hierChild3" presStyleCnt="0"/>
      <dgm:spPr/>
    </dgm:pt>
    <dgm:pt modelId="{EBA3320E-9999-4AD7-8D7C-03D598F11A8C}" type="pres">
      <dgm:prSet presAssocID="{892942E7-ACD5-46C8-AD5A-431204A16713}" presName="Name19" presStyleLbl="parChTrans1D3" presStyleIdx="3" presStyleCnt="6"/>
      <dgm:spPr/>
    </dgm:pt>
    <dgm:pt modelId="{7F5DB9E3-55CC-4D72-8FF1-0EAD28CAF663}" type="pres">
      <dgm:prSet presAssocID="{FC7A46EF-79F0-4FEF-BDC2-7F6813064594}" presName="Name21" presStyleCnt="0"/>
      <dgm:spPr/>
    </dgm:pt>
    <dgm:pt modelId="{5249E21E-B60B-42A8-B8DF-65C9B715111C}" type="pres">
      <dgm:prSet presAssocID="{FC7A46EF-79F0-4FEF-BDC2-7F6813064594}" presName="level2Shape" presStyleLbl="node3" presStyleIdx="0" presStyleCnt="3"/>
      <dgm:spPr/>
    </dgm:pt>
    <dgm:pt modelId="{77CB3A2E-F9A8-4E3A-B186-EE4E3EE13567}" type="pres">
      <dgm:prSet presAssocID="{FC7A46EF-79F0-4FEF-BDC2-7F6813064594}" presName="hierChild3" presStyleCnt="0"/>
      <dgm:spPr/>
    </dgm:pt>
    <dgm:pt modelId="{A4765E53-8AEA-43A6-905B-74EF243D5DDB}" type="pres">
      <dgm:prSet presAssocID="{AAC83F59-0A2A-4D04-8B98-9F6544D4A847}" presName="Name19" presStyleLbl="parChTrans1D4" presStyleIdx="7" presStyleCnt="10"/>
      <dgm:spPr/>
    </dgm:pt>
    <dgm:pt modelId="{2905BB0F-1F98-477D-AC0C-B69D51DC55B0}" type="pres">
      <dgm:prSet presAssocID="{F0556053-99FB-45D4-B1FD-7531723F1B04}" presName="Name21" presStyleCnt="0"/>
      <dgm:spPr/>
    </dgm:pt>
    <dgm:pt modelId="{73B0F733-4C0F-4837-A225-AD3C4DC1965E}" type="pres">
      <dgm:prSet presAssocID="{F0556053-99FB-45D4-B1FD-7531723F1B04}" presName="level2Shape" presStyleLbl="node4" presStyleIdx="7" presStyleCnt="10"/>
      <dgm:spPr/>
    </dgm:pt>
    <dgm:pt modelId="{4E7FD20F-1984-4535-AA86-DBADE23353F9}" type="pres">
      <dgm:prSet presAssocID="{F0556053-99FB-45D4-B1FD-7531723F1B04}" presName="hierChild3" presStyleCnt="0"/>
      <dgm:spPr/>
    </dgm:pt>
    <dgm:pt modelId="{2E3C91DC-E9EF-4072-B68E-9223DAFAD7D7}" type="pres">
      <dgm:prSet presAssocID="{483B6FD1-0C7E-4A5D-8B84-B4FEDA800648}" presName="Name19" presStyleLbl="parChTrans1D3" presStyleIdx="4" presStyleCnt="6"/>
      <dgm:spPr/>
    </dgm:pt>
    <dgm:pt modelId="{5FDF63EC-270A-4520-B21C-CA5C1B3D36B6}" type="pres">
      <dgm:prSet presAssocID="{B470A6CA-EE75-4445-A16C-5EB8227EBEF6}" presName="Name21" presStyleCnt="0"/>
      <dgm:spPr/>
    </dgm:pt>
    <dgm:pt modelId="{38E37AF9-EA7D-47B3-A94E-5D6EF949E0ED}" type="pres">
      <dgm:prSet presAssocID="{B470A6CA-EE75-4445-A16C-5EB8227EBEF6}" presName="level2Shape" presStyleLbl="node3" presStyleIdx="1" presStyleCnt="3"/>
      <dgm:spPr/>
    </dgm:pt>
    <dgm:pt modelId="{5D0846EF-B15C-4957-BA17-77AB1D8C6392}" type="pres">
      <dgm:prSet presAssocID="{B470A6CA-EE75-4445-A16C-5EB8227EBEF6}" presName="hierChild3" presStyleCnt="0"/>
      <dgm:spPr/>
    </dgm:pt>
    <dgm:pt modelId="{C8C5DFA2-2EC8-4210-83C9-35C4F9403714}" type="pres">
      <dgm:prSet presAssocID="{5B7E13CB-3488-490C-A0C4-03EF2D99A314}" presName="Name19" presStyleLbl="parChTrans1D3" presStyleIdx="5" presStyleCnt="6"/>
      <dgm:spPr/>
    </dgm:pt>
    <dgm:pt modelId="{D3E53566-3DED-47DF-BC83-14E9F4365E6C}" type="pres">
      <dgm:prSet presAssocID="{5E5EE989-F0E1-47B4-B626-985403C6C3FF}" presName="Name21" presStyleCnt="0"/>
      <dgm:spPr/>
    </dgm:pt>
    <dgm:pt modelId="{89873A41-DF71-464B-9EBA-9BE61856841C}" type="pres">
      <dgm:prSet presAssocID="{5E5EE989-F0E1-47B4-B626-985403C6C3FF}" presName="level2Shape" presStyleLbl="node3" presStyleIdx="2" presStyleCnt="3"/>
      <dgm:spPr/>
    </dgm:pt>
    <dgm:pt modelId="{344348B9-3E81-489E-8FC8-8CCADD65434C}" type="pres">
      <dgm:prSet presAssocID="{5E5EE989-F0E1-47B4-B626-985403C6C3FF}" presName="hierChild3" presStyleCnt="0"/>
      <dgm:spPr/>
    </dgm:pt>
    <dgm:pt modelId="{6F472E5A-8BBB-4FBC-94B8-1C07DD423EE7}" type="pres">
      <dgm:prSet presAssocID="{C413FED6-70F9-4C53-8C0B-B56355BE3AAB}" presName="Name19" presStyleLbl="parChTrans1D4" presStyleIdx="8" presStyleCnt="10"/>
      <dgm:spPr/>
    </dgm:pt>
    <dgm:pt modelId="{DC601C8D-847A-41DD-93AF-0DD29D7258E5}" type="pres">
      <dgm:prSet presAssocID="{A1AC14F3-2088-4732-8634-951D8F75E6DE}" presName="Name21" presStyleCnt="0"/>
      <dgm:spPr/>
    </dgm:pt>
    <dgm:pt modelId="{7B1E5120-18E6-485F-A888-6A2FDEE80177}" type="pres">
      <dgm:prSet presAssocID="{A1AC14F3-2088-4732-8634-951D8F75E6DE}" presName="level2Shape" presStyleLbl="node4" presStyleIdx="8" presStyleCnt="10"/>
      <dgm:spPr/>
    </dgm:pt>
    <dgm:pt modelId="{C750B338-D83F-49C0-B999-79419F7C4D74}" type="pres">
      <dgm:prSet presAssocID="{A1AC14F3-2088-4732-8634-951D8F75E6DE}" presName="hierChild3" presStyleCnt="0"/>
      <dgm:spPr/>
    </dgm:pt>
    <dgm:pt modelId="{7E98EFA5-5C3F-420B-B468-65D35F7D8E21}" type="pres">
      <dgm:prSet presAssocID="{EED03863-4CBF-4E23-9CED-5DC9CE30C012}" presName="Name19" presStyleLbl="parChTrans1D4" presStyleIdx="9" presStyleCnt="10"/>
      <dgm:spPr/>
    </dgm:pt>
    <dgm:pt modelId="{FEC26ABA-259E-4DC7-A2A3-3EF1D8C91129}" type="pres">
      <dgm:prSet presAssocID="{31FE4B17-2181-4EE3-83E4-9888DE2F10D4}" presName="Name21" presStyleCnt="0"/>
      <dgm:spPr/>
    </dgm:pt>
    <dgm:pt modelId="{C5CB46D0-9D40-4600-9C28-1D2D6698B06F}" type="pres">
      <dgm:prSet presAssocID="{31FE4B17-2181-4EE3-83E4-9888DE2F10D4}" presName="level2Shape" presStyleLbl="node4" presStyleIdx="9" presStyleCnt="10"/>
      <dgm:spPr/>
    </dgm:pt>
    <dgm:pt modelId="{03A1BDDC-E101-40CA-A3B5-C2854DC358D4}" type="pres">
      <dgm:prSet presAssocID="{31FE4B17-2181-4EE3-83E4-9888DE2F10D4}" presName="hierChild3" presStyleCnt="0"/>
      <dgm:spPr/>
    </dgm:pt>
    <dgm:pt modelId="{24F4EC8F-EA0E-491F-9D65-62B5F50A4A06}" type="pres">
      <dgm:prSet presAssocID="{BB98ECA7-0F2F-4888-94FE-5D0504A189F1}" presName="Name19" presStyleLbl="parChTrans1D2" presStyleIdx="1" presStyleCnt="3"/>
      <dgm:spPr/>
    </dgm:pt>
    <dgm:pt modelId="{16A67EC2-381F-4444-8777-C437102F3B5A}" type="pres">
      <dgm:prSet presAssocID="{4D185FFE-C7CB-4EB3-B8B1-D31599771F70}" presName="Name21" presStyleCnt="0"/>
      <dgm:spPr/>
    </dgm:pt>
    <dgm:pt modelId="{164E9A73-787D-497A-BE8C-F44650A7EE1F}" type="pres">
      <dgm:prSet presAssocID="{4D185FFE-C7CB-4EB3-B8B1-D31599771F70}" presName="level2Shape" presStyleLbl="asst1" presStyleIdx="0" presStyleCnt="2"/>
      <dgm:spPr/>
    </dgm:pt>
    <dgm:pt modelId="{D7237C67-F156-4829-94F5-C6F8BF416DFC}" type="pres">
      <dgm:prSet presAssocID="{4D185FFE-C7CB-4EB3-B8B1-D31599771F70}" presName="hierChild3" presStyleCnt="0"/>
      <dgm:spPr/>
    </dgm:pt>
    <dgm:pt modelId="{FD6B62E3-5C1C-47E8-93B5-67EA333648EB}" type="pres">
      <dgm:prSet presAssocID="{D534103F-D3BD-4579-A3AB-6619E77AEFE9}" presName="Name19" presStyleLbl="parChTrans1D2" presStyleIdx="2" presStyleCnt="3"/>
      <dgm:spPr/>
    </dgm:pt>
    <dgm:pt modelId="{C4A55283-69A3-4848-BF4C-4CB08B5B9680}" type="pres">
      <dgm:prSet presAssocID="{8087A8E3-B08C-466B-A7B7-4E321ACFE668}" presName="Name21" presStyleCnt="0"/>
      <dgm:spPr/>
    </dgm:pt>
    <dgm:pt modelId="{49E75706-31C8-4764-991D-BB8B68B18ADA}" type="pres">
      <dgm:prSet presAssocID="{8087A8E3-B08C-466B-A7B7-4E321ACFE668}" presName="level2Shape" presStyleLbl="asst1" presStyleIdx="1" presStyleCnt="2"/>
      <dgm:spPr/>
    </dgm:pt>
    <dgm:pt modelId="{7A547073-3852-4CA2-A774-C8B71F5D59E7}" type="pres">
      <dgm:prSet presAssocID="{8087A8E3-B08C-466B-A7B7-4E321ACFE668}" presName="hierChild3" presStyleCnt="0"/>
      <dgm:spPr/>
    </dgm:pt>
    <dgm:pt modelId="{998DFD0F-46F3-4806-914B-20E2B3E59E18}" type="pres">
      <dgm:prSet presAssocID="{ACA0E1FB-FA4A-40DC-AF0A-CAAADD777B3B}" presName="bgShapesFlow" presStyleCnt="0"/>
      <dgm:spPr/>
    </dgm:pt>
  </dgm:ptLst>
  <dgm:cxnLst>
    <dgm:cxn modelId="{0342F304-3328-4795-B002-BDF4FF180046}" type="presOf" srcId="{5E5EE989-F0E1-47B4-B626-985403C6C3FF}" destId="{89873A41-DF71-464B-9EBA-9BE61856841C}" srcOrd="0" destOrd="0" presId="urn:microsoft.com/office/officeart/2005/8/layout/hierarchy6"/>
    <dgm:cxn modelId="{A910C205-F2A1-4E72-9C8C-5FF884AF6CA6}" type="presOf" srcId="{A1AC14F3-2088-4732-8634-951D8F75E6DE}" destId="{7B1E5120-18E6-485F-A888-6A2FDEE80177}" srcOrd="0" destOrd="0" presId="urn:microsoft.com/office/officeart/2005/8/layout/hierarchy6"/>
    <dgm:cxn modelId="{A8E3C906-5E20-43DA-AFFD-F9FD43E1048D}" srcId="{DD1C6C4B-E0CB-49B2-BC2C-424599F670F4}" destId="{8087A8E3-B08C-466B-A7B7-4E321ACFE668}" srcOrd="2" destOrd="0" parTransId="{D534103F-D3BD-4579-A3AB-6619E77AEFE9}" sibTransId="{EF276B36-2B7B-4F6C-B001-9B366AAA2A4D}"/>
    <dgm:cxn modelId="{25DFB609-4D18-4EB1-B67F-F8E18CBF9832}" srcId="{A7C9C674-E727-4AD5-92EC-EC0E424AC3E3}" destId="{605D2D79-4418-4594-B9A7-010413333EF1}" srcOrd="3" destOrd="0" parTransId="{618BE7A7-1487-434B-B757-065949D05F41}" sibTransId="{5E17B7C8-292D-47A9-81C3-C6122185F61B}"/>
    <dgm:cxn modelId="{984E5E0A-4755-44A2-B975-46DAFC9D79D6}" srcId="{CB81E97C-AC92-4880-9545-EC4DA08EEECD}" destId="{4628A784-8A68-499B-BC2B-A7FDB8F57722}" srcOrd="1" destOrd="0" parTransId="{A63B04E5-AB8D-4187-BA21-B9302AC153D8}" sibTransId="{7029A3F5-DF79-49DD-83BB-E2E0BC61C8EF}"/>
    <dgm:cxn modelId="{34159E0B-AD30-4D2A-96F0-A47F3863E579}" srcId="{DD1C6C4B-E0CB-49B2-BC2C-424599F670F4}" destId="{4D185FFE-C7CB-4EB3-B8B1-D31599771F70}" srcOrd="1" destOrd="0" parTransId="{BB98ECA7-0F2F-4888-94FE-5D0504A189F1}" sibTransId="{A4CE18EE-671A-4973-94A1-81651F2D3652}"/>
    <dgm:cxn modelId="{791C390D-7E3D-4BBA-A0A2-427E3D90D4C9}" type="presOf" srcId="{898A1F8A-D37D-4572-935C-60A85FBF252D}" destId="{F7DFC79D-F739-49D1-9620-02D8121770E8}" srcOrd="0" destOrd="0" presId="urn:microsoft.com/office/officeart/2005/8/layout/hierarchy6"/>
    <dgm:cxn modelId="{A9C0D10F-AADA-4CA9-8427-A9ED21D5EB66}" type="presOf" srcId="{CB81E97C-AC92-4880-9545-EC4DA08EEECD}" destId="{D243635A-D0EC-46F7-8E52-2C012DEF790A}" srcOrd="0" destOrd="0" presId="urn:microsoft.com/office/officeart/2005/8/layout/hierarchy6"/>
    <dgm:cxn modelId="{3950A81D-4170-4E8F-AC72-16228F2E9DD2}" type="presOf" srcId="{A059F1C6-3FF4-4031-B9F0-7D57E62AC06F}" destId="{F01E21A4-B0BA-4ECE-9D93-3039423FA885}" srcOrd="0" destOrd="0" presId="urn:microsoft.com/office/officeart/2005/8/layout/hierarchy6"/>
    <dgm:cxn modelId="{29E4391F-CCBB-44DB-B824-A187F427995F}" type="presOf" srcId="{67800E34-5F11-42E5-B82D-DD7015546B53}" destId="{B4AA74C7-ECB5-4B35-8986-D7BA6AB400BC}" srcOrd="0" destOrd="0" presId="urn:microsoft.com/office/officeart/2005/8/layout/hierarchy6"/>
    <dgm:cxn modelId="{5092CF1F-678D-4DFB-B01C-18C4108F8001}" type="presOf" srcId="{DD1C6C4B-E0CB-49B2-BC2C-424599F670F4}" destId="{DB5C9772-1544-43A6-932E-4AA1F094CE68}" srcOrd="0" destOrd="0" presId="urn:microsoft.com/office/officeart/2005/8/layout/hierarchy6"/>
    <dgm:cxn modelId="{0E182B26-EDCE-451E-81BC-C74BDD29359E}" srcId="{FC7A46EF-79F0-4FEF-BDC2-7F6813064594}" destId="{F0556053-99FB-45D4-B1FD-7531723F1B04}" srcOrd="0" destOrd="0" parTransId="{AAC83F59-0A2A-4D04-8B98-9F6544D4A847}" sibTransId="{2279C4AB-F1AB-407D-BE5A-41A84B75FF72}"/>
    <dgm:cxn modelId="{C6C3D126-1FF3-4805-A736-B43E2C5C7D4A}" srcId="{ACA0E1FB-FA4A-40DC-AF0A-CAAADD777B3B}" destId="{DD1C6C4B-E0CB-49B2-BC2C-424599F670F4}" srcOrd="0" destOrd="0" parTransId="{B4217413-775A-489A-A584-3B5F6A96F75A}" sibTransId="{4CFCE84D-DE2A-472F-8C7F-9866B8811CC4}"/>
    <dgm:cxn modelId="{A39B422A-7534-4841-8E00-64E124DFB0BB}" type="presOf" srcId="{A63B04E5-AB8D-4187-BA21-B9302AC153D8}" destId="{B912676C-3367-40D3-B8A7-27068CC21CB1}" srcOrd="0" destOrd="0" presId="urn:microsoft.com/office/officeart/2005/8/layout/hierarchy6"/>
    <dgm:cxn modelId="{A3524B2C-BAC3-4DBD-A445-C5C343E1BF46}" type="presOf" srcId="{8087A8E3-B08C-466B-A7B7-4E321ACFE668}" destId="{49E75706-31C8-4764-991D-BB8B68B18ADA}" srcOrd="0" destOrd="0" presId="urn:microsoft.com/office/officeart/2005/8/layout/hierarchy6"/>
    <dgm:cxn modelId="{A5D51C2F-0313-4EB1-BDD7-F4315F4F28A1}" srcId="{A7C9C674-E727-4AD5-92EC-EC0E424AC3E3}" destId="{998F861C-6EFD-4A12-8939-EC6E24D808E9}" srcOrd="1" destOrd="0" parTransId="{898A1F8A-D37D-4572-935C-60A85FBF252D}" sibTransId="{AB720220-8032-48DA-8278-C52E86F25295}"/>
    <dgm:cxn modelId="{187DB833-2BE9-4807-9C68-EC28819B7BED}" srcId="{CB81E97C-AC92-4880-9545-EC4DA08EEECD}" destId="{A7C9C674-E727-4AD5-92EC-EC0E424AC3E3}" srcOrd="0" destOrd="0" parTransId="{A0E6203C-C07C-4125-90F9-3CCD2FD11EBC}" sibTransId="{E5DD23BC-0642-4B97-A097-85BDF8610240}"/>
    <dgm:cxn modelId="{422B2738-CF18-4129-873A-2555F1C6CC76}" type="presOf" srcId="{7689252C-E4BA-4FAB-8800-F96A7F9A0A86}" destId="{AF00D5BC-D880-4619-817D-CFC42FBD8E23}" srcOrd="0" destOrd="0" presId="urn:microsoft.com/office/officeart/2005/8/layout/hierarchy6"/>
    <dgm:cxn modelId="{F0F6663F-4557-46F4-B13C-B5D268A6C6C6}" type="presOf" srcId="{ACA0E1FB-FA4A-40DC-AF0A-CAAADD777B3B}" destId="{D0FA0B2E-58AD-4DE6-9F07-C27D0FDFD45B}" srcOrd="0" destOrd="0" presId="urn:microsoft.com/office/officeart/2005/8/layout/hierarchy6"/>
    <dgm:cxn modelId="{CC34D260-23A1-4B40-894A-151A154882A4}" type="presOf" srcId="{31FE4B17-2181-4EE3-83E4-9888DE2F10D4}" destId="{C5CB46D0-9D40-4600-9C28-1D2D6698B06F}" srcOrd="0" destOrd="0" presId="urn:microsoft.com/office/officeart/2005/8/layout/hierarchy6"/>
    <dgm:cxn modelId="{1EEDD660-E3C8-46F0-902C-97E4A02B955F}" type="presOf" srcId="{B470A6CA-EE75-4445-A16C-5EB8227EBEF6}" destId="{38E37AF9-EA7D-47B3-A94E-5D6EF949E0ED}" srcOrd="0" destOrd="0" presId="urn:microsoft.com/office/officeart/2005/8/layout/hierarchy6"/>
    <dgm:cxn modelId="{C1AACE67-39F4-480F-99DB-5303156EFFE6}" srcId="{CB81E97C-AC92-4880-9545-EC4DA08EEECD}" destId="{B470A6CA-EE75-4445-A16C-5EB8227EBEF6}" srcOrd="4" destOrd="0" parTransId="{483B6FD1-0C7E-4A5D-8B84-B4FEDA800648}" sibTransId="{99FCEF26-CC0A-45C0-839D-A536DC9AF70D}"/>
    <dgm:cxn modelId="{65A0D068-FE2D-43A3-8C85-5F81F455B464}" type="presOf" srcId="{8BEF20E9-0E75-4D05-B951-293F4C5D96B8}" destId="{B9E580E4-EE32-4B97-8773-B69A6A544C32}" srcOrd="0" destOrd="0" presId="urn:microsoft.com/office/officeart/2005/8/layout/hierarchy6"/>
    <dgm:cxn modelId="{AFEAB64A-34DF-4896-B4F5-EDF32FBACD12}" srcId="{A7C9C674-E727-4AD5-92EC-EC0E424AC3E3}" destId="{81B572A8-F944-4A12-9CB6-E10D502C1A8F}" srcOrd="5" destOrd="0" parTransId="{1FD7A5ED-0C3E-425C-89A7-A57B27BCE25C}" sibTransId="{7DE37166-CC0C-47E2-A6FD-C020545A32AC}"/>
    <dgm:cxn modelId="{3DD5746C-5766-4542-AD51-C3588E72226A}" type="presOf" srcId="{585BBF2C-23B0-4362-8D48-555B6CD17116}" destId="{8A60AA55-4D1F-450F-B323-DE204AB2E321}" srcOrd="0" destOrd="0" presId="urn:microsoft.com/office/officeart/2005/8/layout/hierarchy6"/>
    <dgm:cxn modelId="{B709266F-6ED2-4FF7-BE91-57B332636359}" srcId="{CB81E97C-AC92-4880-9545-EC4DA08EEECD}" destId="{FC7A46EF-79F0-4FEF-BDC2-7F6813064594}" srcOrd="3" destOrd="0" parTransId="{892942E7-ACD5-46C8-AD5A-431204A16713}" sibTransId="{90B223A7-D7E6-40F9-97BB-1600C3B7C1F1}"/>
    <dgm:cxn modelId="{41F2DB72-61FD-4736-9313-D92B9EFD9B04}" srcId="{37883EA1-8F46-423B-8080-A8A2BEB7FB97}" destId="{8BEF20E9-0E75-4D05-B951-293F4C5D96B8}" srcOrd="0" destOrd="0" parTransId="{67800E34-5F11-42E5-B82D-DD7015546B53}" sibTransId="{081FEB7C-C385-425D-936F-55700D835874}"/>
    <dgm:cxn modelId="{FD600273-7B52-4F6B-ADB9-FFE3D8ECE699}" type="presOf" srcId="{BB98ECA7-0F2F-4888-94FE-5D0504A189F1}" destId="{24F4EC8F-EA0E-491F-9D65-62B5F50A4A06}" srcOrd="0" destOrd="0" presId="urn:microsoft.com/office/officeart/2005/8/layout/hierarchy6"/>
    <dgm:cxn modelId="{2DFF1C55-0712-45A0-86FD-216DCF7E96B2}" srcId="{A7C9C674-E727-4AD5-92EC-EC0E424AC3E3}" destId="{37883EA1-8F46-423B-8080-A8A2BEB7FB97}" srcOrd="0" destOrd="0" parTransId="{F6D6930C-7A65-48B8-922B-504F72C972B6}" sibTransId="{DEE2C97D-98C3-4F96-ADDE-21873DB98C0E}"/>
    <dgm:cxn modelId="{F467EC7B-385A-4C96-8416-31554FFBC773}" type="presOf" srcId="{F0556053-99FB-45D4-B1FD-7531723F1B04}" destId="{73B0F733-4C0F-4837-A225-AD3C4DC1965E}" srcOrd="0" destOrd="0" presId="urn:microsoft.com/office/officeart/2005/8/layout/hierarchy6"/>
    <dgm:cxn modelId="{C8B86F82-BD35-4631-8728-AEDC9B763BB6}" type="presOf" srcId="{1FD7A5ED-0C3E-425C-89A7-A57B27BCE25C}" destId="{5380C17D-E617-4768-B922-E28EF689AB7D}" srcOrd="0" destOrd="0" presId="urn:microsoft.com/office/officeart/2005/8/layout/hierarchy6"/>
    <dgm:cxn modelId="{54378085-25BB-417F-893F-07A4C5158E2D}" type="presOf" srcId="{483B6FD1-0C7E-4A5D-8B84-B4FEDA800648}" destId="{2E3C91DC-E9EF-4072-B68E-9223DAFAD7D7}" srcOrd="0" destOrd="0" presId="urn:microsoft.com/office/officeart/2005/8/layout/hierarchy6"/>
    <dgm:cxn modelId="{FD5E3A8B-B2CC-462D-9DAD-DC305249109E}" type="presOf" srcId="{A7C9C674-E727-4AD5-92EC-EC0E424AC3E3}" destId="{35C74285-E9AF-4454-BC27-7F7AC438792F}" srcOrd="0" destOrd="0" presId="urn:microsoft.com/office/officeart/2005/8/layout/hierarchy6"/>
    <dgm:cxn modelId="{C0EA058D-2ECE-4E2B-A56E-04A2408AAFB5}" type="presOf" srcId="{7A9C0F7D-30C5-4DAA-A3B4-3DA916A134D0}" destId="{6244135F-B63F-400A-AB82-BA0D02F001B6}" srcOrd="0" destOrd="0" presId="urn:microsoft.com/office/officeart/2005/8/layout/hierarchy6"/>
    <dgm:cxn modelId="{890C4D94-E7D9-4FDB-9A08-1F514CB2B19A}" srcId="{A7C9C674-E727-4AD5-92EC-EC0E424AC3E3}" destId="{7A9C0F7D-30C5-4DAA-A3B4-3DA916A134D0}" srcOrd="2" destOrd="0" parTransId="{96BA7ADB-0901-45AB-82B7-E531EA4F24DC}" sibTransId="{57E99014-483B-40F9-B359-8D1D0254BF2B}"/>
    <dgm:cxn modelId="{5558D395-4E66-4520-92CF-3240BEE94308}" type="presOf" srcId="{81B572A8-F944-4A12-9CB6-E10D502C1A8F}" destId="{E0F31C80-9D4A-4807-8930-83A3B14E44EE}" srcOrd="0" destOrd="0" presId="urn:microsoft.com/office/officeart/2005/8/layout/hierarchy6"/>
    <dgm:cxn modelId="{B70AE49D-D846-46DB-8564-F01BF638DD94}" type="presOf" srcId="{4628A784-8A68-499B-BC2B-A7FDB8F57722}" destId="{7CDD45E8-958C-49A7-89D7-74E99E4C3A22}" srcOrd="0" destOrd="0" presId="urn:microsoft.com/office/officeart/2005/8/layout/hierarchy6"/>
    <dgm:cxn modelId="{36C4CFA0-5668-47FD-89D2-E8C1124BF2FB}" type="presOf" srcId="{F6D6930C-7A65-48B8-922B-504F72C972B6}" destId="{F6C7EBAE-ED1B-4F60-B1BD-2909212403FC}" srcOrd="0" destOrd="0" presId="urn:microsoft.com/office/officeart/2005/8/layout/hierarchy6"/>
    <dgm:cxn modelId="{1C1486A3-FCCB-4421-8E55-9EEEADC2147A}" type="presOf" srcId="{998F861C-6EFD-4A12-8939-EC6E24D808E9}" destId="{7BC21A31-0431-4848-85A9-86B86D53A24B}" srcOrd="0" destOrd="0" presId="urn:microsoft.com/office/officeart/2005/8/layout/hierarchy6"/>
    <dgm:cxn modelId="{175848A7-95DE-4198-88C3-1B944EF0B8C4}" type="presOf" srcId="{A0E6203C-C07C-4125-90F9-3CCD2FD11EBC}" destId="{736CB61C-7F33-4D3B-853B-44354D8F4DE4}" srcOrd="0" destOrd="0" presId="urn:microsoft.com/office/officeart/2005/8/layout/hierarchy6"/>
    <dgm:cxn modelId="{202CD7AA-374F-4C34-B3E1-EEF9A4E377F6}" srcId="{DD1C6C4B-E0CB-49B2-BC2C-424599F670F4}" destId="{CB81E97C-AC92-4880-9545-EC4DA08EEECD}" srcOrd="0" destOrd="0" parTransId="{585BBF2C-23B0-4362-8D48-555B6CD17116}" sibTransId="{A8FF0BDD-B0F0-4FB8-8376-3C5556C40E2E}"/>
    <dgm:cxn modelId="{B8292BAD-2E7E-43BA-BC4D-F87EDF72CAE4}" type="presOf" srcId="{892942E7-ACD5-46C8-AD5A-431204A16713}" destId="{EBA3320E-9999-4AD7-8D7C-03D598F11A8C}" srcOrd="0" destOrd="0" presId="urn:microsoft.com/office/officeart/2005/8/layout/hierarchy6"/>
    <dgm:cxn modelId="{110AF9B0-65E7-4FB3-8221-1D4FEB4CD27B}" type="presOf" srcId="{DA5D8BF3-B7BE-4E53-AA16-6088D2405B0A}" destId="{43484216-214D-4DDE-AF01-38D0A7F1CC5B}" srcOrd="0" destOrd="0" presId="urn:microsoft.com/office/officeart/2005/8/layout/hierarchy6"/>
    <dgm:cxn modelId="{B5B3C6B3-DB0C-4FAC-AEC5-4A2FB8B39993}" srcId="{CB81E97C-AC92-4880-9545-EC4DA08EEECD}" destId="{5E5EE989-F0E1-47B4-B626-985403C6C3FF}" srcOrd="5" destOrd="0" parTransId="{5B7E13CB-3488-490C-A0C4-03EF2D99A314}" sibTransId="{045F05C4-C5FE-481A-84C7-D93053714DC9}"/>
    <dgm:cxn modelId="{48E95DB5-A111-48C6-893B-828BFBCB95B2}" type="presOf" srcId="{C413FED6-70F9-4C53-8C0B-B56355BE3AAB}" destId="{6F472E5A-8BBB-4FBC-94B8-1C07DD423EE7}" srcOrd="0" destOrd="0" presId="urn:microsoft.com/office/officeart/2005/8/layout/hierarchy6"/>
    <dgm:cxn modelId="{589467B5-0417-485D-9E7D-A75224955A20}" type="presOf" srcId="{605D2D79-4418-4594-B9A7-010413333EF1}" destId="{C65EC580-F942-4210-905B-9C92B7150BF2}" srcOrd="0" destOrd="0" presId="urn:microsoft.com/office/officeart/2005/8/layout/hierarchy6"/>
    <dgm:cxn modelId="{1DAB74BB-AA9E-468F-81E2-88AA93D96D07}" type="presOf" srcId="{AAC83F59-0A2A-4D04-8B98-9F6544D4A847}" destId="{A4765E53-8AEA-43A6-905B-74EF243D5DDB}" srcOrd="0" destOrd="0" presId="urn:microsoft.com/office/officeart/2005/8/layout/hierarchy6"/>
    <dgm:cxn modelId="{5DEC7DBD-9602-4791-9AC3-B6FB8E119DDE}" type="presOf" srcId="{4D185FFE-C7CB-4EB3-B8B1-D31599771F70}" destId="{164E9A73-787D-497A-BE8C-F44650A7EE1F}" srcOrd="0" destOrd="0" presId="urn:microsoft.com/office/officeart/2005/8/layout/hierarchy6"/>
    <dgm:cxn modelId="{D48072BF-C554-4601-B0FA-8962BFDF8438}" type="presOf" srcId="{37883EA1-8F46-423B-8080-A8A2BEB7FB97}" destId="{C980F9FB-97CC-4020-A528-62F3388E3724}" srcOrd="0" destOrd="0" presId="urn:microsoft.com/office/officeart/2005/8/layout/hierarchy6"/>
    <dgm:cxn modelId="{46EB01C1-018E-44F1-820D-09147E71DF99}" type="presOf" srcId="{D534103F-D3BD-4579-A3AB-6619E77AEFE9}" destId="{FD6B62E3-5C1C-47E8-93B5-67EA333648EB}" srcOrd="0" destOrd="0" presId="urn:microsoft.com/office/officeart/2005/8/layout/hierarchy6"/>
    <dgm:cxn modelId="{FA7001C3-8EDF-49A3-A4D0-CD1FCE1DDD03}" srcId="{CB81E97C-AC92-4880-9545-EC4DA08EEECD}" destId="{A059F1C6-3FF4-4031-B9F0-7D57E62AC06F}" srcOrd="2" destOrd="0" parTransId="{DA5D8BF3-B7BE-4E53-AA16-6088D2405B0A}" sibTransId="{CFF98C1C-76E1-4158-804B-E56FE27C4FBE}"/>
    <dgm:cxn modelId="{1A83A2C8-D80B-43B1-A2ED-9192AE35FD7C}" type="presOf" srcId="{EED03863-4CBF-4E23-9CED-5DC9CE30C012}" destId="{7E98EFA5-5C3F-420B-B468-65D35F7D8E21}" srcOrd="0" destOrd="0" presId="urn:microsoft.com/office/officeart/2005/8/layout/hierarchy6"/>
    <dgm:cxn modelId="{557251CB-BF78-4213-925B-6D2AA06453CB}" type="presOf" srcId="{618BE7A7-1487-434B-B757-065949D05F41}" destId="{7AE7C8BF-CC59-4AAE-A6E8-4F653CE06594}" srcOrd="0" destOrd="0" presId="urn:microsoft.com/office/officeart/2005/8/layout/hierarchy6"/>
    <dgm:cxn modelId="{FDF7FECF-C486-426D-9826-6D117AA232FE}" srcId="{A7C9C674-E727-4AD5-92EC-EC0E424AC3E3}" destId="{7689252C-E4BA-4FAB-8800-F96A7F9A0A86}" srcOrd="4" destOrd="0" parTransId="{A26403CA-B4D1-41FC-B00D-1F4D100166D0}" sibTransId="{1F47DAAB-2041-4090-97A2-8B70152EF709}"/>
    <dgm:cxn modelId="{559F27D8-5F9A-4938-A8D5-34A6F27E6029}" type="presOf" srcId="{A26403CA-B4D1-41FC-B00D-1F4D100166D0}" destId="{0A7987A0-EF41-4465-90CA-695452BD6EC2}" srcOrd="0" destOrd="0" presId="urn:microsoft.com/office/officeart/2005/8/layout/hierarchy6"/>
    <dgm:cxn modelId="{B2BDD9E9-BBA4-4FD3-A1DE-1A45A470F721}" type="presOf" srcId="{FC7A46EF-79F0-4FEF-BDC2-7F6813064594}" destId="{5249E21E-B60B-42A8-B8DF-65C9B715111C}" srcOrd="0" destOrd="0" presId="urn:microsoft.com/office/officeart/2005/8/layout/hierarchy6"/>
    <dgm:cxn modelId="{7E0B22EB-4D21-4D83-908C-1653DD411C31}" srcId="{5E5EE989-F0E1-47B4-B626-985403C6C3FF}" destId="{31FE4B17-2181-4EE3-83E4-9888DE2F10D4}" srcOrd="1" destOrd="0" parTransId="{EED03863-4CBF-4E23-9CED-5DC9CE30C012}" sibTransId="{D1ECB606-7B6A-4B7A-A7A6-90F8F6E388FD}"/>
    <dgm:cxn modelId="{133DB0F0-FEE8-42F6-8E1C-C58EE1CBB4FD}" type="presOf" srcId="{96BA7ADB-0901-45AB-82B7-E531EA4F24DC}" destId="{82FF6818-BB73-4187-A079-8DBA940A1A4C}" srcOrd="0" destOrd="0" presId="urn:microsoft.com/office/officeart/2005/8/layout/hierarchy6"/>
    <dgm:cxn modelId="{0E23DDF5-4AD1-4BAE-B19B-45053EDCD5CA}" type="presOf" srcId="{5B7E13CB-3488-490C-A0C4-03EF2D99A314}" destId="{C8C5DFA2-2EC8-4210-83C9-35C4F9403714}" srcOrd="0" destOrd="0" presId="urn:microsoft.com/office/officeart/2005/8/layout/hierarchy6"/>
    <dgm:cxn modelId="{3B7025F7-21B5-4A5C-8EFA-041B19C494AE}" srcId="{5E5EE989-F0E1-47B4-B626-985403C6C3FF}" destId="{A1AC14F3-2088-4732-8634-951D8F75E6DE}" srcOrd="0" destOrd="0" parTransId="{C413FED6-70F9-4C53-8C0B-B56355BE3AAB}" sibTransId="{20961986-8076-4E24-89FD-8DA1EFC4A536}"/>
    <dgm:cxn modelId="{6E73C7E4-C1A4-4652-B71E-B1BD2D590605}" type="presParOf" srcId="{D0FA0B2E-58AD-4DE6-9F07-C27D0FDFD45B}" destId="{E97CA14A-0CDB-4ADE-BC59-9550612CCDB5}" srcOrd="0" destOrd="0" presId="urn:microsoft.com/office/officeart/2005/8/layout/hierarchy6"/>
    <dgm:cxn modelId="{7BCE16A0-85FB-484C-9E15-38CB6C4A3899}" type="presParOf" srcId="{E97CA14A-0CDB-4ADE-BC59-9550612CCDB5}" destId="{42BE21E8-EBB8-4C21-904A-835E83D894D2}" srcOrd="0" destOrd="0" presId="urn:microsoft.com/office/officeart/2005/8/layout/hierarchy6"/>
    <dgm:cxn modelId="{DEA16E11-7969-400C-950F-69979BDAD0F8}" type="presParOf" srcId="{42BE21E8-EBB8-4C21-904A-835E83D894D2}" destId="{45DDF2A6-828A-4240-9AD2-ED1139775E38}" srcOrd="0" destOrd="0" presId="urn:microsoft.com/office/officeart/2005/8/layout/hierarchy6"/>
    <dgm:cxn modelId="{403F4325-DB3B-407D-B4BC-E5B1ED0DBEC5}" type="presParOf" srcId="{45DDF2A6-828A-4240-9AD2-ED1139775E38}" destId="{DB5C9772-1544-43A6-932E-4AA1F094CE68}" srcOrd="0" destOrd="0" presId="urn:microsoft.com/office/officeart/2005/8/layout/hierarchy6"/>
    <dgm:cxn modelId="{CAB9FA1A-4E68-468E-9AA6-8851D139492A}" type="presParOf" srcId="{45DDF2A6-828A-4240-9AD2-ED1139775E38}" destId="{8D3010AF-6DAD-4FAC-A251-1C00CA838BBF}" srcOrd="1" destOrd="0" presId="urn:microsoft.com/office/officeart/2005/8/layout/hierarchy6"/>
    <dgm:cxn modelId="{4E424606-70CC-4629-A5F8-47D8A51DFC2B}" type="presParOf" srcId="{8D3010AF-6DAD-4FAC-A251-1C00CA838BBF}" destId="{8A60AA55-4D1F-450F-B323-DE204AB2E321}" srcOrd="0" destOrd="0" presId="urn:microsoft.com/office/officeart/2005/8/layout/hierarchy6"/>
    <dgm:cxn modelId="{38B2E98D-0381-4474-88A9-DA6A972BA2A3}" type="presParOf" srcId="{8D3010AF-6DAD-4FAC-A251-1C00CA838BBF}" destId="{155AC393-0DF5-4FA7-BBD4-92B27AD072DF}" srcOrd="1" destOrd="0" presId="urn:microsoft.com/office/officeart/2005/8/layout/hierarchy6"/>
    <dgm:cxn modelId="{2F2C8AF7-B545-482C-A12C-287C768F5792}" type="presParOf" srcId="{155AC393-0DF5-4FA7-BBD4-92B27AD072DF}" destId="{D243635A-D0EC-46F7-8E52-2C012DEF790A}" srcOrd="0" destOrd="0" presId="urn:microsoft.com/office/officeart/2005/8/layout/hierarchy6"/>
    <dgm:cxn modelId="{7DC94946-1AA8-4FA5-BF7D-50413AE99719}" type="presParOf" srcId="{155AC393-0DF5-4FA7-BBD4-92B27AD072DF}" destId="{2AFBA64F-B214-4D1B-9487-3BBBBAC85CC7}" srcOrd="1" destOrd="0" presId="urn:microsoft.com/office/officeart/2005/8/layout/hierarchy6"/>
    <dgm:cxn modelId="{473C3872-1B8F-4838-A069-C61A82B44D05}" type="presParOf" srcId="{2AFBA64F-B214-4D1B-9487-3BBBBAC85CC7}" destId="{736CB61C-7F33-4D3B-853B-44354D8F4DE4}" srcOrd="0" destOrd="0" presId="urn:microsoft.com/office/officeart/2005/8/layout/hierarchy6"/>
    <dgm:cxn modelId="{01FA6585-63B3-4D9A-AAF2-4239789415BA}" type="presParOf" srcId="{2AFBA64F-B214-4D1B-9487-3BBBBAC85CC7}" destId="{1BF3E68F-5B37-432A-877F-768DC049825C}" srcOrd="1" destOrd="0" presId="urn:microsoft.com/office/officeart/2005/8/layout/hierarchy6"/>
    <dgm:cxn modelId="{0F17965F-1BCF-407B-9D3A-27465293C46D}" type="presParOf" srcId="{1BF3E68F-5B37-432A-877F-768DC049825C}" destId="{35C74285-E9AF-4454-BC27-7F7AC438792F}" srcOrd="0" destOrd="0" presId="urn:microsoft.com/office/officeart/2005/8/layout/hierarchy6"/>
    <dgm:cxn modelId="{2EECDBBB-0FDE-48C0-836D-DFFA7ECAA123}" type="presParOf" srcId="{1BF3E68F-5B37-432A-877F-768DC049825C}" destId="{D6493171-5185-43B3-A0EF-8362A492B97E}" srcOrd="1" destOrd="0" presId="urn:microsoft.com/office/officeart/2005/8/layout/hierarchy6"/>
    <dgm:cxn modelId="{79A2BC64-F567-4AAC-8A2C-8C3ECE894BC3}" type="presParOf" srcId="{D6493171-5185-43B3-A0EF-8362A492B97E}" destId="{F6C7EBAE-ED1B-4F60-B1BD-2909212403FC}" srcOrd="0" destOrd="0" presId="urn:microsoft.com/office/officeart/2005/8/layout/hierarchy6"/>
    <dgm:cxn modelId="{60BAC3D9-4747-41A0-B172-C9421C487353}" type="presParOf" srcId="{D6493171-5185-43B3-A0EF-8362A492B97E}" destId="{B05BD4E2-0ECD-429A-A325-3D5B3BB8D01A}" srcOrd="1" destOrd="0" presId="urn:microsoft.com/office/officeart/2005/8/layout/hierarchy6"/>
    <dgm:cxn modelId="{4DD0DA10-32DF-4170-994B-9BD6A9A7A5FA}" type="presParOf" srcId="{B05BD4E2-0ECD-429A-A325-3D5B3BB8D01A}" destId="{C980F9FB-97CC-4020-A528-62F3388E3724}" srcOrd="0" destOrd="0" presId="urn:microsoft.com/office/officeart/2005/8/layout/hierarchy6"/>
    <dgm:cxn modelId="{F287433A-A148-4939-B07E-03417B9D9695}" type="presParOf" srcId="{B05BD4E2-0ECD-429A-A325-3D5B3BB8D01A}" destId="{C93DE6FA-8E37-4644-A293-0681DA6EF3E7}" srcOrd="1" destOrd="0" presId="urn:microsoft.com/office/officeart/2005/8/layout/hierarchy6"/>
    <dgm:cxn modelId="{FA41D312-38D6-45A6-8950-AC499A073C52}" type="presParOf" srcId="{C93DE6FA-8E37-4644-A293-0681DA6EF3E7}" destId="{B4AA74C7-ECB5-4B35-8986-D7BA6AB400BC}" srcOrd="0" destOrd="0" presId="urn:microsoft.com/office/officeart/2005/8/layout/hierarchy6"/>
    <dgm:cxn modelId="{D6DAC577-6BF8-49B1-8483-FE88CE2588FE}" type="presParOf" srcId="{C93DE6FA-8E37-4644-A293-0681DA6EF3E7}" destId="{2A7883A0-468C-4B0E-90C3-B3C4E7876B1D}" srcOrd="1" destOrd="0" presId="urn:microsoft.com/office/officeart/2005/8/layout/hierarchy6"/>
    <dgm:cxn modelId="{A525933E-D4FA-43D4-B57F-ABE92A6ADBFE}" type="presParOf" srcId="{2A7883A0-468C-4B0E-90C3-B3C4E7876B1D}" destId="{B9E580E4-EE32-4B97-8773-B69A6A544C32}" srcOrd="0" destOrd="0" presId="urn:microsoft.com/office/officeart/2005/8/layout/hierarchy6"/>
    <dgm:cxn modelId="{43972F0E-6956-422F-B02E-F35FC8D12B0A}" type="presParOf" srcId="{2A7883A0-468C-4B0E-90C3-B3C4E7876B1D}" destId="{575D5128-705F-4470-9A52-50D2CC613563}" srcOrd="1" destOrd="0" presId="urn:microsoft.com/office/officeart/2005/8/layout/hierarchy6"/>
    <dgm:cxn modelId="{6C19FF77-FEF0-4FA7-BD05-AF93E88B495A}" type="presParOf" srcId="{D6493171-5185-43B3-A0EF-8362A492B97E}" destId="{F7DFC79D-F739-49D1-9620-02D8121770E8}" srcOrd="2" destOrd="0" presId="urn:microsoft.com/office/officeart/2005/8/layout/hierarchy6"/>
    <dgm:cxn modelId="{791AEB40-1427-4878-9457-3A68BD3944A0}" type="presParOf" srcId="{D6493171-5185-43B3-A0EF-8362A492B97E}" destId="{A393684B-3A19-4B77-8F94-BFB83AF77E42}" srcOrd="3" destOrd="0" presId="urn:microsoft.com/office/officeart/2005/8/layout/hierarchy6"/>
    <dgm:cxn modelId="{D7B863B2-BAF5-4EB5-B81A-372E9C4A3480}" type="presParOf" srcId="{A393684B-3A19-4B77-8F94-BFB83AF77E42}" destId="{7BC21A31-0431-4848-85A9-86B86D53A24B}" srcOrd="0" destOrd="0" presId="urn:microsoft.com/office/officeart/2005/8/layout/hierarchy6"/>
    <dgm:cxn modelId="{B0E2A29C-BCF9-4645-8EED-E2654C111A35}" type="presParOf" srcId="{A393684B-3A19-4B77-8F94-BFB83AF77E42}" destId="{410523EA-7B43-46FC-8B65-DC9203DEA445}" srcOrd="1" destOrd="0" presId="urn:microsoft.com/office/officeart/2005/8/layout/hierarchy6"/>
    <dgm:cxn modelId="{475E8104-421C-4970-8BAC-EF139527816F}" type="presParOf" srcId="{D6493171-5185-43B3-A0EF-8362A492B97E}" destId="{82FF6818-BB73-4187-A079-8DBA940A1A4C}" srcOrd="4" destOrd="0" presId="urn:microsoft.com/office/officeart/2005/8/layout/hierarchy6"/>
    <dgm:cxn modelId="{1C9BC431-8784-44DC-AF99-F3EAC907F3A1}" type="presParOf" srcId="{D6493171-5185-43B3-A0EF-8362A492B97E}" destId="{4ECD57FA-D734-4F08-995E-84A6A19C1D3A}" srcOrd="5" destOrd="0" presId="urn:microsoft.com/office/officeart/2005/8/layout/hierarchy6"/>
    <dgm:cxn modelId="{8339896A-4D2F-412C-B708-DF3699CB810D}" type="presParOf" srcId="{4ECD57FA-D734-4F08-995E-84A6A19C1D3A}" destId="{6244135F-B63F-400A-AB82-BA0D02F001B6}" srcOrd="0" destOrd="0" presId="urn:microsoft.com/office/officeart/2005/8/layout/hierarchy6"/>
    <dgm:cxn modelId="{5E47278B-F7DC-41DB-9549-17E2A2E4FA73}" type="presParOf" srcId="{4ECD57FA-D734-4F08-995E-84A6A19C1D3A}" destId="{6E58DD5C-2A71-4767-B2AC-015F45AE13DC}" srcOrd="1" destOrd="0" presId="urn:microsoft.com/office/officeart/2005/8/layout/hierarchy6"/>
    <dgm:cxn modelId="{DDA975A3-B0EB-4472-8EDD-C61722241DB4}" type="presParOf" srcId="{D6493171-5185-43B3-A0EF-8362A492B97E}" destId="{7AE7C8BF-CC59-4AAE-A6E8-4F653CE06594}" srcOrd="6" destOrd="0" presId="urn:microsoft.com/office/officeart/2005/8/layout/hierarchy6"/>
    <dgm:cxn modelId="{5A2268FB-0935-4D7D-8AE2-A602C53489BF}" type="presParOf" srcId="{D6493171-5185-43B3-A0EF-8362A492B97E}" destId="{C2EDEACB-BF97-4D20-8F5A-C06A06E16EF9}" srcOrd="7" destOrd="0" presId="urn:microsoft.com/office/officeart/2005/8/layout/hierarchy6"/>
    <dgm:cxn modelId="{A6A878BF-F50A-4835-87D0-B90AE28405A7}" type="presParOf" srcId="{C2EDEACB-BF97-4D20-8F5A-C06A06E16EF9}" destId="{C65EC580-F942-4210-905B-9C92B7150BF2}" srcOrd="0" destOrd="0" presId="urn:microsoft.com/office/officeart/2005/8/layout/hierarchy6"/>
    <dgm:cxn modelId="{CDFAA700-133B-42DE-8BED-F0CDF4219F27}" type="presParOf" srcId="{C2EDEACB-BF97-4D20-8F5A-C06A06E16EF9}" destId="{FBF445E7-7D7A-4441-8DFF-06E745FC91B7}" srcOrd="1" destOrd="0" presId="urn:microsoft.com/office/officeart/2005/8/layout/hierarchy6"/>
    <dgm:cxn modelId="{89C5400D-2F4F-44A1-938A-16A6E38C7562}" type="presParOf" srcId="{D6493171-5185-43B3-A0EF-8362A492B97E}" destId="{0A7987A0-EF41-4465-90CA-695452BD6EC2}" srcOrd="8" destOrd="0" presId="urn:microsoft.com/office/officeart/2005/8/layout/hierarchy6"/>
    <dgm:cxn modelId="{F6E1D23D-E491-4D30-BD46-E82EBA20AA39}" type="presParOf" srcId="{D6493171-5185-43B3-A0EF-8362A492B97E}" destId="{8D8B5BCF-CA10-42F9-8E85-0E972FC334B3}" srcOrd="9" destOrd="0" presId="urn:microsoft.com/office/officeart/2005/8/layout/hierarchy6"/>
    <dgm:cxn modelId="{D4FACD3B-C6F7-48DB-A382-F668BE9497E4}" type="presParOf" srcId="{8D8B5BCF-CA10-42F9-8E85-0E972FC334B3}" destId="{AF00D5BC-D880-4619-817D-CFC42FBD8E23}" srcOrd="0" destOrd="0" presId="urn:microsoft.com/office/officeart/2005/8/layout/hierarchy6"/>
    <dgm:cxn modelId="{E6D64892-42F6-4AD9-B8E8-69DF4F19A55D}" type="presParOf" srcId="{8D8B5BCF-CA10-42F9-8E85-0E972FC334B3}" destId="{5910FA26-2AAD-4E4E-984A-E12425F2CB35}" srcOrd="1" destOrd="0" presId="urn:microsoft.com/office/officeart/2005/8/layout/hierarchy6"/>
    <dgm:cxn modelId="{5CF6F35B-15AA-41D9-A21B-3985CD8A81B2}" type="presParOf" srcId="{D6493171-5185-43B3-A0EF-8362A492B97E}" destId="{5380C17D-E617-4768-B922-E28EF689AB7D}" srcOrd="10" destOrd="0" presId="urn:microsoft.com/office/officeart/2005/8/layout/hierarchy6"/>
    <dgm:cxn modelId="{1A7B09EE-F347-4CC5-B949-B21DD7E0F425}" type="presParOf" srcId="{D6493171-5185-43B3-A0EF-8362A492B97E}" destId="{C545632F-3F4D-4A14-B5F8-81C2E05AC469}" srcOrd="11" destOrd="0" presId="urn:microsoft.com/office/officeart/2005/8/layout/hierarchy6"/>
    <dgm:cxn modelId="{B2C35E56-6564-4CD4-A528-8DEE119C8540}" type="presParOf" srcId="{C545632F-3F4D-4A14-B5F8-81C2E05AC469}" destId="{E0F31C80-9D4A-4807-8930-83A3B14E44EE}" srcOrd="0" destOrd="0" presId="urn:microsoft.com/office/officeart/2005/8/layout/hierarchy6"/>
    <dgm:cxn modelId="{69A2A415-7D43-4E67-97B5-5055C081C8F3}" type="presParOf" srcId="{C545632F-3F4D-4A14-B5F8-81C2E05AC469}" destId="{5BC03FEC-7078-4EED-A9B1-80A684A2E4AC}" srcOrd="1" destOrd="0" presId="urn:microsoft.com/office/officeart/2005/8/layout/hierarchy6"/>
    <dgm:cxn modelId="{68B29BCB-32BD-4BF7-B57B-0185492757A7}" type="presParOf" srcId="{2AFBA64F-B214-4D1B-9487-3BBBBAC85CC7}" destId="{B912676C-3367-40D3-B8A7-27068CC21CB1}" srcOrd="2" destOrd="0" presId="urn:microsoft.com/office/officeart/2005/8/layout/hierarchy6"/>
    <dgm:cxn modelId="{3BEA165E-B52D-42D8-9FCD-8BE2669366EC}" type="presParOf" srcId="{2AFBA64F-B214-4D1B-9487-3BBBBAC85CC7}" destId="{28271C66-CA20-4A57-AF3F-6E260BFCAA86}" srcOrd="3" destOrd="0" presId="urn:microsoft.com/office/officeart/2005/8/layout/hierarchy6"/>
    <dgm:cxn modelId="{8C0C3A5F-B3A3-44FF-B652-DB75C2272F7F}" type="presParOf" srcId="{28271C66-CA20-4A57-AF3F-6E260BFCAA86}" destId="{7CDD45E8-958C-49A7-89D7-74E99E4C3A22}" srcOrd="0" destOrd="0" presId="urn:microsoft.com/office/officeart/2005/8/layout/hierarchy6"/>
    <dgm:cxn modelId="{86A05DF8-1798-4E19-8175-111A1DE8E8E4}" type="presParOf" srcId="{28271C66-CA20-4A57-AF3F-6E260BFCAA86}" destId="{EF56BAB0-5CF2-4CB2-978B-EDA2CC38C63E}" srcOrd="1" destOrd="0" presId="urn:microsoft.com/office/officeart/2005/8/layout/hierarchy6"/>
    <dgm:cxn modelId="{1C9B3763-4AA5-4808-87BA-12FE5BE53501}" type="presParOf" srcId="{2AFBA64F-B214-4D1B-9487-3BBBBAC85CC7}" destId="{43484216-214D-4DDE-AF01-38D0A7F1CC5B}" srcOrd="4" destOrd="0" presId="urn:microsoft.com/office/officeart/2005/8/layout/hierarchy6"/>
    <dgm:cxn modelId="{7CC42EA6-BD65-42E0-A66C-247AB31C2F1C}" type="presParOf" srcId="{2AFBA64F-B214-4D1B-9487-3BBBBAC85CC7}" destId="{9A1DB509-FDF0-4638-94C8-C76194907970}" srcOrd="5" destOrd="0" presId="urn:microsoft.com/office/officeart/2005/8/layout/hierarchy6"/>
    <dgm:cxn modelId="{1381E542-B4B3-4D28-A419-EBB3F9BB5E40}" type="presParOf" srcId="{9A1DB509-FDF0-4638-94C8-C76194907970}" destId="{F01E21A4-B0BA-4ECE-9D93-3039423FA885}" srcOrd="0" destOrd="0" presId="urn:microsoft.com/office/officeart/2005/8/layout/hierarchy6"/>
    <dgm:cxn modelId="{1AB00B46-0833-4A62-99B8-DD6861FE1908}" type="presParOf" srcId="{9A1DB509-FDF0-4638-94C8-C76194907970}" destId="{73CD9035-D4C7-4891-B7FD-C8581EEEFC6F}" srcOrd="1" destOrd="0" presId="urn:microsoft.com/office/officeart/2005/8/layout/hierarchy6"/>
    <dgm:cxn modelId="{50D5A84E-173E-44D8-8663-8D41F676C598}" type="presParOf" srcId="{2AFBA64F-B214-4D1B-9487-3BBBBAC85CC7}" destId="{EBA3320E-9999-4AD7-8D7C-03D598F11A8C}" srcOrd="6" destOrd="0" presId="urn:microsoft.com/office/officeart/2005/8/layout/hierarchy6"/>
    <dgm:cxn modelId="{D8E4590E-A27B-4CE7-A29A-AB1C092CB2A5}" type="presParOf" srcId="{2AFBA64F-B214-4D1B-9487-3BBBBAC85CC7}" destId="{7F5DB9E3-55CC-4D72-8FF1-0EAD28CAF663}" srcOrd="7" destOrd="0" presId="urn:microsoft.com/office/officeart/2005/8/layout/hierarchy6"/>
    <dgm:cxn modelId="{16329354-B8CF-409B-8EAB-8FE6534D3F47}" type="presParOf" srcId="{7F5DB9E3-55CC-4D72-8FF1-0EAD28CAF663}" destId="{5249E21E-B60B-42A8-B8DF-65C9B715111C}" srcOrd="0" destOrd="0" presId="urn:microsoft.com/office/officeart/2005/8/layout/hierarchy6"/>
    <dgm:cxn modelId="{61626E7E-2702-41B4-A217-6809F4911C45}" type="presParOf" srcId="{7F5DB9E3-55CC-4D72-8FF1-0EAD28CAF663}" destId="{77CB3A2E-F9A8-4E3A-B186-EE4E3EE13567}" srcOrd="1" destOrd="0" presId="urn:microsoft.com/office/officeart/2005/8/layout/hierarchy6"/>
    <dgm:cxn modelId="{07218995-DD26-4368-9F7B-ADD8935B1E7B}" type="presParOf" srcId="{77CB3A2E-F9A8-4E3A-B186-EE4E3EE13567}" destId="{A4765E53-8AEA-43A6-905B-74EF243D5DDB}" srcOrd="0" destOrd="0" presId="urn:microsoft.com/office/officeart/2005/8/layout/hierarchy6"/>
    <dgm:cxn modelId="{40CBABBD-F268-4957-A38A-D426BC4E43F6}" type="presParOf" srcId="{77CB3A2E-F9A8-4E3A-B186-EE4E3EE13567}" destId="{2905BB0F-1F98-477D-AC0C-B69D51DC55B0}" srcOrd="1" destOrd="0" presId="urn:microsoft.com/office/officeart/2005/8/layout/hierarchy6"/>
    <dgm:cxn modelId="{4EF8823A-43A8-41A5-8FBE-6612FE5F0F89}" type="presParOf" srcId="{2905BB0F-1F98-477D-AC0C-B69D51DC55B0}" destId="{73B0F733-4C0F-4837-A225-AD3C4DC1965E}" srcOrd="0" destOrd="0" presId="urn:microsoft.com/office/officeart/2005/8/layout/hierarchy6"/>
    <dgm:cxn modelId="{B581F0B6-3EFA-435B-9DA5-1D7DB7043C90}" type="presParOf" srcId="{2905BB0F-1F98-477D-AC0C-B69D51DC55B0}" destId="{4E7FD20F-1984-4535-AA86-DBADE23353F9}" srcOrd="1" destOrd="0" presId="urn:microsoft.com/office/officeart/2005/8/layout/hierarchy6"/>
    <dgm:cxn modelId="{F35820F3-52BC-43E6-9A68-E18CA60FCCBC}" type="presParOf" srcId="{2AFBA64F-B214-4D1B-9487-3BBBBAC85CC7}" destId="{2E3C91DC-E9EF-4072-B68E-9223DAFAD7D7}" srcOrd="8" destOrd="0" presId="urn:microsoft.com/office/officeart/2005/8/layout/hierarchy6"/>
    <dgm:cxn modelId="{31E7911C-7D9E-474B-9F25-A426AF0D7CB0}" type="presParOf" srcId="{2AFBA64F-B214-4D1B-9487-3BBBBAC85CC7}" destId="{5FDF63EC-270A-4520-B21C-CA5C1B3D36B6}" srcOrd="9" destOrd="0" presId="urn:microsoft.com/office/officeart/2005/8/layout/hierarchy6"/>
    <dgm:cxn modelId="{6A3D37B0-1854-4250-82E2-89BE9FBAAB95}" type="presParOf" srcId="{5FDF63EC-270A-4520-B21C-CA5C1B3D36B6}" destId="{38E37AF9-EA7D-47B3-A94E-5D6EF949E0ED}" srcOrd="0" destOrd="0" presId="urn:microsoft.com/office/officeart/2005/8/layout/hierarchy6"/>
    <dgm:cxn modelId="{2D662DF4-C650-4645-B761-1F4FFB57C4A5}" type="presParOf" srcId="{5FDF63EC-270A-4520-B21C-CA5C1B3D36B6}" destId="{5D0846EF-B15C-4957-BA17-77AB1D8C6392}" srcOrd="1" destOrd="0" presId="urn:microsoft.com/office/officeart/2005/8/layout/hierarchy6"/>
    <dgm:cxn modelId="{442923B9-8956-42BE-9257-2A4284BAFE3B}" type="presParOf" srcId="{2AFBA64F-B214-4D1B-9487-3BBBBAC85CC7}" destId="{C8C5DFA2-2EC8-4210-83C9-35C4F9403714}" srcOrd="10" destOrd="0" presId="urn:microsoft.com/office/officeart/2005/8/layout/hierarchy6"/>
    <dgm:cxn modelId="{C6169176-981A-4CD3-A3DE-C4E8634EE158}" type="presParOf" srcId="{2AFBA64F-B214-4D1B-9487-3BBBBAC85CC7}" destId="{D3E53566-3DED-47DF-BC83-14E9F4365E6C}" srcOrd="11" destOrd="0" presId="urn:microsoft.com/office/officeart/2005/8/layout/hierarchy6"/>
    <dgm:cxn modelId="{3FB07AA1-58E8-489D-B372-A49D40D73855}" type="presParOf" srcId="{D3E53566-3DED-47DF-BC83-14E9F4365E6C}" destId="{89873A41-DF71-464B-9EBA-9BE61856841C}" srcOrd="0" destOrd="0" presId="urn:microsoft.com/office/officeart/2005/8/layout/hierarchy6"/>
    <dgm:cxn modelId="{05533F5D-82AC-40BA-A69C-ECCA5516A25D}" type="presParOf" srcId="{D3E53566-3DED-47DF-BC83-14E9F4365E6C}" destId="{344348B9-3E81-489E-8FC8-8CCADD65434C}" srcOrd="1" destOrd="0" presId="urn:microsoft.com/office/officeart/2005/8/layout/hierarchy6"/>
    <dgm:cxn modelId="{413DC342-BA60-4F50-8F5F-CE3E7974F849}" type="presParOf" srcId="{344348B9-3E81-489E-8FC8-8CCADD65434C}" destId="{6F472E5A-8BBB-4FBC-94B8-1C07DD423EE7}" srcOrd="0" destOrd="0" presId="urn:microsoft.com/office/officeart/2005/8/layout/hierarchy6"/>
    <dgm:cxn modelId="{55762E94-4542-44B6-A1E6-F8063DDCD0D2}" type="presParOf" srcId="{344348B9-3E81-489E-8FC8-8CCADD65434C}" destId="{DC601C8D-847A-41DD-93AF-0DD29D7258E5}" srcOrd="1" destOrd="0" presId="urn:microsoft.com/office/officeart/2005/8/layout/hierarchy6"/>
    <dgm:cxn modelId="{A3072465-3C5F-40C1-9A68-AA43627C6DA9}" type="presParOf" srcId="{DC601C8D-847A-41DD-93AF-0DD29D7258E5}" destId="{7B1E5120-18E6-485F-A888-6A2FDEE80177}" srcOrd="0" destOrd="0" presId="urn:microsoft.com/office/officeart/2005/8/layout/hierarchy6"/>
    <dgm:cxn modelId="{0449288E-6F7D-4C26-943F-5FD3979F9617}" type="presParOf" srcId="{DC601C8D-847A-41DD-93AF-0DD29D7258E5}" destId="{C750B338-D83F-49C0-B999-79419F7C4D74}" srcOrd="1" destOrd="0" presId="urn:microsoft.com/office/officeart/2005/8/layout/hierarchy6"/>
    <dgm:cxn modelId="{BA0F40BA-16B4-4AF4-9E70-9B3011809F54}" type="presParOf" srcId="{344348B9-3E81-489E-8FC8-8CCADD65434C}" destId="{7E98EFA5-5C3F-420B-B468-65D35F7D8E21}" srcOrd="2" destOrd="0" presId="urn:microsoft.com/office/officeart/2005/8/layout/hierarchy6"/>
    <dgm:cxn modelId="{EDF69B94-E090-4C74-954C-D354C79A945E}" type="presParOf" srcId="{344348B9-3E81-489E-8FC8-8CCADD65434C}" destId="{FEC26ABA-259E-4DC7-A2A3-3EF1D8C91129}" srcOrd="3" destOrd="0" presId="urn:microsoft.com/office/officeart/2005/8/layout/hierarchy6"/>
    <dgm:cxn modelId="{AD606598-43D4-471A-9038-98F7B5B0F964}" type="presParOf" srcId="{FEC26ABA-259E-4DC7-A2A3-3EF1D8C91129}" destId="{C5CB46D0-9D40-4600-9C28-1D2D6698B06F}" srcOrd="0" destOrd="0" presId="urn:microsoft.com/office/officeart/2005/8/layout/hierarchy6"/>
    <dgm:cxn modelId="{0E379043-7E1C-46E9-BBE8-12BA2BAF26CC}" type="presParOf" srcId="{FEC26ABA-259E-4DC7-A2A3-3EF1D8C91129}" destId="{03A1BDDC-E101-40CA-A3B5-C2854DC358D4}" srcOrd="1" destOrd="0" presId="urn:microsoft.com/office/officeart/2005/8/layout/hierarchy6"/>
    <dgm:cxn modelId="{768EC47D-F4AF-4E4C-B572-03B9FD7AAF23}" type="presParOf" srcId="{8D3010AF-6DAD-4FAC-A251-1C00CA838BBF}" destId="{24F4EC8F-EA0E-491F-9D65-62B5F50A4A06}" srcOrd="2" destOrd="0" presId="urn:microsoft.com/office/officeart/2005/8/layout/hierarchy6"/>
    <dgm:cxn modelId="{ED937D8B-10EE-4391-A851-63B9DBEA8923}" type="presParOf" srcId="{8D3010AF-6DAD-4FAC-A251-1C00CA838BBF}" destId="{16A67EC2-381F-4444-8777-C437102F3B5A}" srcOrd="3" destOrd="0" presId="urn:microsoft.com/office/officeart/2005/8/layout/hierarchy6"/>
    <dgm:cxn modelId="{FED3AACE-D793-4782-B8C9-3F3A809528D4}" type="presParOf" srcId="{16A67EC2-381F-4444-8777-C437102F3B5A}" destId="{164E9A73-787D-497A-BE8C-F44650A7EE1F}" srcOrd="0" destOrd="0" presId="urn:microsoft.com/office/officeart/2005/8/layout/hierarchy6"/>
    <dgm:cxn modelId="{29B1F9AE-FC0D-4D72-89CA-8E873FE0FA28}" type="presParOf" srcId="{16A67EC2-381F-4444-8777-C437102F3B5A}" destId="{D7237C67-F156-4829-94F5-C6F8BF416DFC}" srcOrd="1" destOrd="0" presId="urn:microsoft.com/office/officeart/2005/8/layout/hierarchy6"/>
    <dgm:cxn modelId="{81F6BFF8-4C19-4529-86CE-009D9C28D4BA}" type="presParOf" srcId="{8D3010AF-6DAD-4FAC-A251-1C00CA838BBF}" destId="{FD6B62E3-5C1C-47E8-93B5-67EA333648EB}" srcOrd="4" destOrd="0" presId="urn:microsoft.com/office/officeart/2005/8/layout/hierarchy6"/>
    <dgm:cxn modelId="{AE4152F1-ACE3-4BE3-9A34-F3FCD17562CB}" type="presParOf" srcId="{8D3010AF-6DAD-4FAC-A251-1C00CA838BBF}" destId="{C4A55283-69A3-4848-BF4C-4CB08B5B9680}" srcOrd="5" destOrd="0" presId="urn:microsoft.com/office/officeart/2005/8/layout/hierarchy6"/>
    <dgm:cxn modelId="{924C8FE2-16F4-4288-9EC2-7E23F77ABE64}" type="presParOf" srcId="{C4A55283-69A3-4848-BF4C-4CB08B5B9680}" destId="{49E75706-31C8-4764-991D-BB8B68B18ADA}" srcOrd="0" destOrd="0" presId="urn:microsoft.com/office/officeart/2005/8/layout/hierarchy6"/>
    <dgm:cxn modelId="{B0634DE9-7A18-47E5-9997-1B1B75D4EEC8}" type="presParOf" srcId="{C4A55283-69A3-4848-BF4C-4CB08B5B9680}" destId="{7A547073-3852-4CA2-A774-C8B71F5D59E7}" srcOrd="1" destOrd="0" presId="urn:microsoft.com/office/officeart/2005/8/layout/hierarchy6"/>
    <dgm:cxn modelId="{A60BC0F9-3294-421F-AFD9-DEE05B55F433}" type="presParOf" srcId="{D0FA0B2E-58AD-4DE6-9F07-C27D0FDFD45B}" destId="{998DFD0F-46F3-4806-914B-20E2B3E59E18}" srcOrd="1" destOrd="0" presId="urn:microsoft.com/office/officeart/2005/8/layout/hierarchy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7D52395-02E6-4A7C-BB9B-946A99FFC897}"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nb-NO"/>
        </a:p>
      </dgm:t>
    </dgm:pt>
    <dgm:pt modelId="{6A82FC7F-9E92-41AA-9F04-A3E8CA9C70A1}">
      <dgm:prSet phldrT="[Tekst]"/>
      <dgm:spPr>
        <a:solidFill>
          <a:srgbClr val="FF0000"/>
        </a:solidFill>
      </dgm:spPr>
      <dgm:t>
        <a:bodyPr/>
        <a:lstStyle/>
        <a:p>
          <a:r>
            <a:rPr lang="nb-NO" dirty="0"/>
            <a:t>Aldersrelatert trening </a:t>
          </a:r>
        </a:p>
        <a:p>
          <a:r>
            <a:rPr lang="nb-NO" dirty="0"/>
            <a:t>13 – 14 år</a:t>
          </a:r>
        </a:p>
      </dgm:t>
    </dgm:pt>
    <dgm:pt modelId="{6CE3B130-F4BF-49FF-8573-96BEB4C9DD2C}" type="parTrans" cxnId="{6386C9A7-4230-4CA2-B069-5E136B30570F}">
      <dgm:prSet/>
      <dgm:spPr/>
      <dgm:t>
        <a:bodyPr/>
        <a:lstStyle/>
        <a:p>
          <a:endParaRPr lang="nb-NO"/>
        </a:p>
      </dgm:t>
    </dgm:pt>
    <dgm:pt modelId="{3363BBD3-64AE-4502-8AD7-8C62F24F214C}" type="sibTrans" cxnId="{6386C9A7-4230-4CA2-B069-5E136B30570F}">
      <dgm:prSet/>
      <dgm:spPr/>
      <dgm:t>
        <a:bodyPr/>
        <a:lstStyle/>
        <a:p>
          <a:endParaRPr lang="nb-NO"/>
        </a:p>
      </dgm:t>
    </dgm:pt>
    <dgm:pt modelId="{28864371-226A-4E44-8071-F73D98C6C687}">
      <dgm:prSet phldrT="[Tekst]"/>
      <dgm:spPr>
        <a:solidFill>
          <a:srgbClr val="FF0000"/>
        </a:solidFill>
      </dgm:spPr>
      <dgm:t>
        <a:bodyPr/>
        <a:lstStyle/>
        <a:p>
          <a:r>
            <a:rPr lang="nb-NO" dirty="0"/>
            <a:t>Ferdighetstrening</a:t>
          </a:r>
        </a:p>
        <a:p>
          <a:r>
            <a:rPr lang="nb-NO" dirty="0"/>
            <a:t>Ulike typer pasninger og mottak med motstand og retning</a:t>
          </a:r>
        </a:p>
      </dgm:t>
    </dgm:pt>
    <dgm:pt modelId="{30851FB6-2391-4D26-8097-7589A761C4FB}" type="parTrans" cxnId="{32DB8D7B-7BC2-446A-8C1F-198BEF9B9EB9}">
      <dgm:prSet/>
      <dgm:spPr/>
      <dgm:t>
        <a:bodyPr/>
        <a:lstStyle/>
        <a:p>
          <a:endParaRPr lang="nb-NO"/>
        </a:p>
      </dgm:t>
    </dgm:pt>
    <dgm:pt modelId="{207D8C3D-7567-4066-A931-AB7813DF5B68}" type="sibTrans" cxnId="{32DB8D7B-7BC2-446A-8C1F-198BEF9B9EB9}">
      <dgm:prSet/>
      <dgm:spPr/>
      <dgm:t>
        <a:bodyPr/>
        <a:lstStyle/>
        <a:p>
          <a:endParaRPr lang="nb-NO"/>
        </a:p>
      </dgm:t>
    </dgm:pt>
    <dgm:pt modelId="{050331E6-426B-4015-B72E-E294F2062E73}">
      <dgm:prSet phldrT="[Tekst]"/>
      <dgm:spPr>
        <a:solidFill>
          <a:srgbClr val="FF0000"/>
        </a:solidFill>
      </dgm:spPr>
      <dgm:t>
        <a:bodyPr/>
        <a:lstStyle/>
        <a:p>
          <a:r>
            <a:rPr lang="nb-NO" dirty="0"/>
            <a:t>Spillform</a:t>
          </a:r>
        </a:p>
        <a:p>
          <a:r>
            <a:rPr lang="nb-NO" dirty="0"/>
            <a:t>7 v 7 inkl. keeper</a:t>
          </a:r>
        </a:p>
      </dgm:t>
    </dgm:pt>
    <dgm:pt modelId="{F55C0F37-1D83-435C-8791-47DC61F43D27}" type="parTrans" cxnId="{D9E206EA-D8E8-4F22-8873-1814CE62DF37}">
      <dgm:prSet/>
      <dgm:spPr/>
      <dgm:t>
        <a:bodyPr/>
        <a:lstStyle/>
        <a:p>
          <a:endParaRPr lang="nb-NO"/>
        </a:p>
      </dgm:t>
    </dgm:pt>
    <dgm:pt modelId="{6053F02A-8043-491F-AF91-90B6F7AEC6D2}" type="sibTrans" cxnId="{D9E206EA-D8E8-4F22-8873-1814CE62DF37}">
      <dgm:prSet/>
      <dgm:spPr/>
      <dgm:t>
        <a:bodyPr/>
        <a:lstStyle/>
        <a:p>
          <a:endParaRPr lang="nb-NO"/>
        </a:p>
      </dgm:t>
    </dgm:pt>
    <dgm:pt modelId="{8B1E3421-AE4C-40D6-9D04-B1870AC2921C}">
      <dgm:prSet phldrT="[Tekst]"/>
      <dgm:spPr>
        <a:solidFill>
          <a:srgbClr val="FF0000"/>
        </a:solidFill>
      </dgm:spPr>
      <dgm:t>
        <a:bodyPr/>
        <a:lstStyle/>
        <a:p>
          <a:r>
            <a:rPr lang="nb-NO" dirty="0"/>
            <a:t>Ferdighetstrening</a:t>
          </a:r>
        </a:p>
        <a:p>
          <a:r>
            <a:rPr lang="nb-NO" dirty="0"/>
            <a:t>1 v 1, 2 v 1, 2 v 2 og 3 v 2 </a:t>
          </a:r>
        </a:p>
        <a:p>
          <a:r>
            <a:rPr lang="nb-NO" dirty="0"/>
            <a:t>skape / utnytte overtall </a:t>
          </a:r>
        </a:p>
      </dgm:t>
    </dgm:pt>
    <dgm:pt modelId="{245E244C-61F4-44D0-9EC9-F0A74EFD55DD}" type="parTrans" cxnId="{CACD0BF6-F4EA-496A-A664-D415B0F9A42B}">
      <dgm:prSet/>
      <dgm:spPr/>
      <dgm:t>
        <a:bodyPr/>
        <a:lstStyle/>
        <a:p>
          <a:endParaRPr lang="nb-NO"/>
        </a:p>
      </dgm:t>
    </dgm:pt>
    <dgm:pt modelId="{14D56D03-9DCC-4D2A-9D15-92CB4E41AFD1}" type="sibTrans" cxnId="{CACD0BF6-F4EA-496A-A664-D415B0F9A42B}">
      <dgm:prSet/>
      <dgm:spPr/>
      <dgm:t>
        <a:bodyPr/>
        <a:lstStyle/>
        <a:p>
          <a:endParaRPr lang="nb-NO"/>
        </a:p>
      </dgm:t>
    </dgm:pt>
    <dgm:pt modelId="{AF7E26C4-C2D3-4C3A-A11A-494BE3A2B740}">
      <dgm:prSet phldrT="[Tekst]"/>
      <dgm:spPr>
        <a:solidFill>
          <a:srgbClr val="FF0000"/>
        </a:solidFill>
      </dgm:spPr>
      <dgm:t>
        <a:bodyPr/>
        <a:lstStyle/>
        <a:p>
          <a:r>
            <a:rPr lang="nb-NO" dirty="0"/>
            <a:t>Spillform</a:t>
          </a:r>
        </a:p>
        <a:p>
          <a:r>
            <a:rPr lang="nb-NO" dirty="0"/>
            <a:t>3 v 3 inkl. keeper</a:t>
          </a:r>
        </a:p>
      </dgm:t>
    </dgm:pt>
    <dgm:pt modelId="{F8635A52-D27B-422F-BA34-526A7F0F119B}" type="parTrans" cxnId="{F5CB474A-DDFE-418C-9227-13FCAE877D1A}">
      <dgm:prSet/>
      <dgm:spPr/>
      <dgm:t>
        <a:bodyPr/>
        <a:lstStyle/>
        <a:p>
          <a:endParaRPr lang="nb-NO"/>
        </a:p>
      </dgm:t>
    </dgm:pt>
    <dgm:pt modelId="{6E3D74FA-C60A-47E8-BAD3-73590240DE63}" type="sibTrans" cxnId="{F5CB474A-DDFE-418C-9227-13FCAE877D1A}">
      <dgm:prSet/>
      <dgm:spPr/>
      <dgm:t>
        <a:bodyPr/>
        <a:lstStyle/>
        <a:p>
          <a:endParaRPr lang="nb-NO"/>
        </a:p>
      </dgm:t>
    </dgm:pt>
    <dgm:pt modelId="{2E0586B5-2020-46F9-9142-8DF21CBB3835}">
      <dgm:prSet phldrT="[Tekst]"/>
      <dgm:spPr>
        <a:solidFill>
          <a:srgbClr val="FF0000"/>
        </a:solidFill>
      </dgm:spPr>
      <dgm:t>
        <a:bodyPr/>
        <a:lstStyle/>
        <a:p>
          <a:r>
            <a:rPr lang="nb-NO" dirty="0"/>
            <a:t>Spillform</a:t>
          </a:r>
        </a:p>
        <a:p>
          <a:r>
            <a:rPr lang="nb-NO" dirty="0"/>
            <a:t>9 v 9 inkl. keeper </a:t>
          </a:r>
        </a:p>
      </dgm:t>
    </dgm:pt>
    <dgm:pt modelId="{0EA8BB1C-87DD-4ACA-A5EA-4BD70C3DB190}" type="parTrans" cxnId="{5EBC3ECE-AA82-4BFF-BA19-8F67EBBA5911}">
      <dgm:prSet/>
      <dgm:spPr/>
      <dgm:t>
        <a:bodyPr/>
        <a:lstStyle/>
        <a:p>
          <a:endParaRPr lang="nb-NO"/>
        </a:p>
      </dgm:t>
    </dgm:pt>
    <dgm:pt modelId="{E06ACB5A-C4A6-475B-94C3-AAFE091907F4}" type="sibTrans" cxnId="{5EBC3ECE-AA82-4BFF-BA19-8F67EBBA5911}">
      <dgm:prSet/>
      <dgm:spPr/>
      <dgm:t>
        <a:bodyPr/>
        <a:lstStyle/>
        <a:p>
          <a:endParaRPr lang="nb-NO"/>
        </a:p>
      </dgm:t>
    </dgm:pt>
    <dgm:pt modelId="{B241C834-D071-4F5A-BFBA-99EA59EA6404}">
      <dgm:prSet phldrT="[Tekst]"/>
      <dgm:spPr>
        <a:solidFill>
          <a:srgbClr val="FF0000"/>
        </a:solidFill>
      </dgm:spPr>
      <dgm:t>
        <a:bodyPr/>
        <a:lstStyle/>
        <a:p>
          <a:r>
            <a:rPr lang="nb-NO" dirty="0"/>
            <a:t>Ferdighetstrening</a:t>
          </a:r>
        </a:p>
        <a:p>
          <a:r>
            <a:rPr lang="nb-NO" dirty="0"/>
            <a:t>Rolletrening og </a:t>
          </a:r>
        </a:p>
        <a:p>
          <a:r>
            <a:rPr lang="nb-NO" dirty="0"/>
            <a:t>rolleforståelse</a:t>
          </a:r>
        </a:p>
      </dgm:t>
    </dgm:pt>
    <dgm:pt modelId="{5F6657A9-EEE0-4A80-82AC-E06FD4EF3AE5}" type="parTrans" cxnId="{90E50C3E-20A8-4EBC-AE9A-B8A543071E93}">
      <dgm:prSet/>
      <dgm:spPr/>
      <dgm:t>
        <a:bodyPr/>
        <a:lstStyle/>
        <a:p>
          <a:endParaRPr lang="nb-NO"/>
        </a:p>
      </dgm:t>
    </dgm:pt>
    <dgm:pt modelId="{12C29DDD-37AC-449A-8DA4-6DEEB57AD732}" type="sibTrans" cxnId="{90E50C3E-20A8-4EBC-AE9A-B8A543071E93}">
      <dgm:prSet/>
      <dgm:spPr/>
      <dgm:t>
        <a:bodyPr/>
        <a:lstStyle/>
        <a:p>
          <a:endParaRPr lang="nb-NO"/>
        </a:p>
      </dgm:t>
    </dgm:pt>
    <dgm:pt modelId="{7C0C3DDF-AA1C-4DCE-99A8-7FAC6FB3D793}">
      <dgm:prSet phldrT="[Tekst]"/>
      <dgm:spPr>
        <a:solidFill>
          <a:srgbClr val="FF0000"/>
        </a:solidFill>
      </dgm:spPr>
      <dgm:t>
        <a:bodyPr/>
        <a:lstStyle/>
        <a:p>
          <a:r>
            <a:rPr lang="nb-NO" dirty="0"/>
            <a:t>Fokusområder:</a:t>
          </a:r>
        </a:p>
        <a:p>
          <a:r>
            <a:rPr lang="nb-NO" dirty="0"/>
            <a:t>Individuelle ferdigheter, gode holdninger, kroppsbeherskelse og motorikk</a:t>
          </a:r>
        </a:p>
        <a:p>
          <a:r>
            <a:rPr lang="nb-NO" dirty="0"/>
            <a:t>Relasjonelle ferdigheter og forståelse </a:t>
          </a:r>
        </a:p>
      </dgm:t>
    </dgm:pt>
    <dgm:pt modelId="{9A01151F-D57F-4F36-9D31-31ADC81021A8}" type="parTrans" cxnId="{CF7641DD-E342-490D-AA09-714262D6CB72}">
      <dgm:prSet/>
      <dgm:spPr/>
      <dgm:t>
        <a:bodyPr/>
        <a:lstStyle/>
        <a:p>
          <a:endParaRPr lang="nb-NO"/>
        </a:p>
      </dgm:t>
    </dgm:pt>
    <dgm:pt modelId="{7DBE178B-A00B-40D6-BA41-571A28C29C79}" type="sibTrans" cxnId="{CF7641DD-E342-490D-AA09-714262D6CB72}">
      <dgm:prSet/>
      <dgm:spPr/>
      <dgm:t>
        <a:bodyPr/>
        <a:lstStyle/>
        <a:p>
          <a:endParaRPr lang="nb-NO"/>
        </a:p>
      </dgm:t>
    </dgm:pt>
    <dgm:pt modelId="{E3FBFEA2-C8FF-4C0F-BE30-1E5C491B0D5D}">
      <dgm:prSet phldrT="[Tekst]"/>
      <dgm:spPr>
        <a:solidFill>
          <a:srgbClr val="FF0000"/>
        </a:solidFill>
      </dgm:spPr>
      <dgm:t>
        <a:bodyPr/>
        <a:lstStyle/>
        <a:p>
          <a:r>
            <a:rPr lang="nb-NO" dirty="0"/>
            <a:t>Alderstypiske trekk: </a:t>
          </a:r>
        </a:p>
        <a:p>
          <a:r>
            <a:rPr lang="nb-NO" dirty="0"/>
            <a:t>Vekstperiode (spesielt armer og føttene), vanskeligere å koordinere kroppen, puberteten kommer, sårbar sosial alder, stort behov for å bli sett og er veldig opptatt av hva </a:t>
          </a:r>
          <a:r>
            <a:rPr lang="nb-NO"/>
            <a:t>andre mener om en</a:t>
          </a:r>
          <a:endParaRPr lang="nb-NO" dirty="0"/>
        </a:p>
      </dgm:t>
    </dgm:pt>
    <dgm:pt modelId="{64BAF7F4-8F12-4178-BFE6-A227C2670708}" type="parTrans" cxnId="{F7D8CB98-843E-41C7-A681-F78C7139FE6C}">
      <dgm:prSet/>
      <dgm:spPr/>
      <dgm:t>
        <a:bodyPr/>
        <a:lstStyle/>
        <a:p>
          <a:endParaRPr lang="nb-NO"/>
        </a:p>
      </dgm:t>
    </dgm:pt>
    <dgm:pt modelId="{CD4DE895-44BE-4C77-B84B-F44723CAFC69}" type="sibTrans" cxnId="{F7D8CB98-843E-41C7-A681-F78C7139FE6C}">
      <dgm:prSet/>
      <dgm:spPr/>
      <dgm:t>
        <a:bodyPr/>
        <a:lstStyle/>
        <a:p>
          <a:endParaRPr lang="nb-NO"/>
        </a:p>
      </dgm:t>
    </dgm:pt>
    <dgm:pt modelId="{39B4B1F5-A8AA-4ECB-B2D0-289A21752C72}" type="pres">
      <dgm:prSet presAssocID="{D7D52395-02E6-4A7C-BB9B-946A99FFC897}" presName="Name0" presStyleCnt="0">
        <dgm:presLayoutVars>
          <dgm:chPref val="1"/>
          <dgm:dir/>
          <dgm:animOne val="branch"/>
          <dgm:animLvl val="lvl"/>
          <dgm:resizeHandles/>
        </dgm:presLayoutVars>
      </dgm:prSet>
      <dgm:spPr/>
    </dgm:pt>
    <dgm:pt modelId="{C8D63DCA-031A-4809-AFAF-2C3BD474D432}" type="pres">
      <dgm:prSet presAssocID="{6A82FC7F-9E92-41AA-9F04-A3E8CA9C70A1}" presName="vertOne" presStyleCnt="0"/>
      <dgm:spPr/>
    </dgm:pt>
    <dgm:pt modelId="{FC07D736-3949-4691-9B71-9EBAF16988BC}" type="pres">
      <dgm:prSet presAssocID="{6A82FC7F-9E92-41AA-9F04-A3E8CA9C70A1}" presName="txOne" presStyleLbl="node0" presStyleIdx="0" presStyleCnt="1">
        <dgm:presLayoutVars>
          <dgm:chPref val="3"/>
        </dgm:presLayoutVars>
      </dgm:prSet>
      <dgm:spPr/>
    </dgm:pt>
    <dgm:pt modelId="{F7775719-537D-4FF9-A26E-2DE9871432E1}" type="pres">
      <dgm:prSet presAssocID="{6A82FC7F-9E92-41AA-9F04-A3E8CA9C70A1}" presName="parTransOne" presStyleCnt="0"/>
      <dgm:spPr/>
    </dgm:pt>
    <dgm:pt modelId="{8126A155-7D79-4A8A-BAAF-37CB27A64C8E}" type="pres">
      <dgm:prSet presAssocID="{6A82FC7F-9E92-41AA-9F04-A3E8CA9C70A1}" presName="horzOne" presStyleCnt="0"/>
      <dgm:spPr/>
    </dgm:pt>
    <dgm:pt modelId="{7EF76389-B32D-4491-9E14-F795AB1BB4E9}" type="pres">
      <dgm:prSet presAssocID="{E3FBFEA2-C8FF-4C0F-BE30-1E5C491B0D5D}" presName="vertTwo" presStyleCnt="0"/>
      <dgm:spPr/>
    </dgm:pt>
    <dgm:pt modelId="{AB1E0B52-38C8-4627-B448-A68EED9D7DAA}" type="pres">
      <dgm:prSet presAssocID="{E3FBFEA2-C8FF-4C0F-BE30-1E5C491B0D5D}" presName="txTwo" presStyleLbl="node2" presStyleIdx="0" presStyleCnt="1">
        <dgm:presLayoutVars>
          <dgm:chPref val="3"/>
        </dgm:presLayoutVars>
      </dgm:prSet>
      <dgm:spPr/>
    </dgm:pt>
    <dgm:pt modelId="{55B43CF4-8DDA-410B-9254-ECCD3E5EA51C}" type="pres">
      <dgm:prSet presAssocID="{E3FBFEA2-C8FF-4C0F-BE30-1E5C491B0D5D}" presName="parTransTwo" presStyleCnt="0"/>
      <dgm:spPr/>
    </dgm:pt>
    <dgm:pt modelId="{1C1738BE-FC22-446A-BCBA-8EFBF45D6B76}" type="pres">
      <dgm:prSet presAssocID="{E3FBFEA2-C8FF-4C0F-BE30-1E5C491B0D5D}" presName="horzTwo" presStyleCnt="0"/>
      <dgm:spPr/>
    </dgm:pt>
    <dgm:pt modelId="{25474B9F-A42E-46AC-948B-A1531E563BF2}" type="pres">
      <dgm:prSet presAssocID="{7C0C3DDF-AA1C-4DCE-99A8-7FAC6FB3D793}" presName="vertThree" presStyleCnt="0"/>
      <dgm:spPr/>
    </dgm:pt>
    <dgm:pt modelId="{4753775D-16F9-4374-99AD-7615DF4CBBD3}" type="pres">
      <dgm:prSet presAssocID="{7C0C3DDF-AA1C-4DCE-99A8-7FAC6FB3D793}" presName="txThree" presStyleLbl="node3" presStyleIdx="0" presStyleCnt="1">
        <dgm:presLayoutVars>
          <dgm:chPref val="3"/>
        </dgm:presLayoutVars>
      </dgm:prSet>
      <dgm:spPr/>
    </dgm:pt>
    <dgm:pt modelId="{E7E75BB9-1A41-462C-A731-D00ABBF1594E}" type="pres">
      <dgm:prSet presAssocID="{7C0C3DDF-AA1C-4DCE-99A8-7FAC6FB3D793}" presName="parTransThree" presStyleCnt="0"/>
      <dgm:spPr/>
    </dgm:pt>
    <dgm:pt modelId="{C9D78240-5FBB-4347-835F-7D0D00570E8E}" type="pres">
      <dgm:prSet presAssocID="{7C0C3DDF-AA1C-4DCE-99A8-7FAC6FB3D793}" presName="horzThree" presStyleCnt="0"/>
      <dgm:spPr/>
    </dgm:pt>
    <dgm:pt modelId="{02ED0D42-C3FE-4A74-A88E-9A2F0BE12640}" type="pres">
      <dgm:prSet presAssocID="{28864371-226A-4E44-8071-F73D98C6C687}" presName="vertFour" presStyleCnt="0">
        <dgm:presLayoutVars>
          <dgm:chPref val="3"/>
        </dgm:presLayoutVars>
      </dgm:prSet>
      <dgm:spPr/>
    </dgm:pt>
    <dgm:pt modelId="{5B404B7A-95E0-467B-A0E9-6E99F394F3A4}" type="pres">
      <dgm:prSet presAssocID="{28864371-226A-4E44-8071-F73D98C6C687}" presName="txFour" presStyleLbl="node4" presStyleIdx="0" presStyleCnt="6">
        <dgm:presLayoutVars>
          <dgm:chPref val="3"/>
        </dgm:presLayoutVars>
      </dgm:prSet>
      <dgm:spPr/>
    </dgm:pt>
    <dgm:pt modelId="{A1DB8A13-D3B9-4C38-825C-70ACA4DA06F2}" type="pres">
      <dgm:prSet presAssocID="{28864371-226A-4E44-8071-F73D98C6C687}" presName="parTransFour" presStyleCnt="0"/>
      <dgm:spPr/>
    </dgm:pt>
    <dgm:pt modelId="{66E10D71-03DF-4433-840A-3DAF86CE53DA}" type="pres">
      <dgm:prSet presAssocID="{28864371-226A-4E44-8071-F73D98C6C687}" presName="horzFour" presStyleCnt="0"/>
      <dgm:spPr/>
    </dgm:pt>
    <dgm:pt modelId="{5DDD0CB5-2120-4C37-A8FC-FD2A1E6C936E}" type="pres">
      <dgm:prSet presAssocID="{AF7E26C4-C2D3-4C3A-A11A-494BE3A2B740}" presName="vertFour" presStyleCnt="0">
        <dgm:presLayoutVars>
          <dgm:chPref val="3"/>
        </dgm:presLayoutVars>
      </dgm:prSet>
      <dgm:spPr/>
    </dgm:pt>
    <dgm:pt modelId="{8011F569-CF6A-4BE6-9AD7-3D3ECD09E693}" type="pres">
      <dgm:prSet presAssocID="{AF7E26C4-C2D3-4C3A-A11A-494BE3A2B740}" presName="txFour" presStyleLbl="node4" presStyleIdx="1" presStyleCnt="6">
        <dgm:presLayoutVars>
          <dgm:chPref val="3"/>
        </dgm:presLayoutVars>
      </dgm:prSet>
      <dgm:spPr/>
    </dgm:pt>
    <dgm:pt modelId="{E068DE5C-F2BA-48D4-886D-B32368A506A7}" type="pres">
      <dgm:prSet presAssocID="{AF7E26C4-C2D3-4C3A-A11A-494BE3A2B740}" presName="horzFour" presStyleCnt="0"/>
      <dgm:spPr/>
    </dgm:pt>
    <dgm:pt modelId="{6C116C63-4587-4CAC-BF43-7EAE8C0D8164}" type="pres">
      <dgm:prSet presAssocID="{207D8C3D-7567-4066-A931-AB7813DF5B68}" presName="sibSpaceFour" presStyleCnt="0"/>
      <dgm:spPr/>
    </dgm:pt>
    <dgm:pt modelId="{11262C08-D720-4D75-8FA2-C1A8B6AE43FE}" type="pres">
      <dgm:prSet presAssocID="{8B1E3421-AE4C-40D6-9D04-B1870AC2921C}" presName="vertFour" presStyleCnt="0">
        <dgm:presLayoutVars>
          <dgm:chPref val="3"/>
        </dgm:presLayoutVars>
      </dgm:prSet>
      <dgm:spPr/>
    </dgm:pt>
    <dgm:pt modelId="{0DDDFB27-2BD1-40DA-AC63-7E8496E66466}" type="pres">
      <dgm:prSet presAssocID="{8B1E3421-AE4C-40D6-9D04-B1870AC2921C}" presName="txFour" presStyleLbl="node4" presStyleIdx="2" presStyleCnt="6">
        <dgm:presLayoutVars>
          <dgm:chPref val="3"/>
        </dgm:presLayoutVars>
      </dgm:prSet>
      <dgm:spPr/>
    </dgm:pt>
    <dgm:pt modelId="{BBD5D3E5-2EF7-44C2-86F2-7031689B83FE}" type="pres">
      <dgm:prSet presAssocID="{8B1E3421-AE4C-40D6-9D04-B1870AC2921C}" presName="parTransFour" presStyleCnt="0"/>
      <dgm:spPr/>
    </dgm:pt>
    <dgm:pt modelId="{F4A87AD7-0FED-4203-954B-36E5F3C83EA3}" type="pres">
      <dgm:prSet presAssocID="{8B1E3421-AE4C-40D6-9D04-B1870AC2921C}" presName="horzFour" presStyleCnt="0"/>
      <dgm:spPr/>
    </dgm:pt>
    <dgm:pt modelId="{4627E699-4097-4B61-9C31-A853DDD4EB27}" type="pres">
      <dgm:prSet presAssocID="{050331E6-426B-4015-B72E-E294F2062E73}" presName="vertFour" presStyleCnt="0">
        <dgm:presLayoutVars>
          <dgm:chPref val="3"/>
        </dgm:presLayoutVars>
      </dgm:prSet>
      <dgm:spPr/>
    </dgm:pt>
    <dgm:pt modelId="{619C9F88-6F54-4AB8-9A10-0410FFD475FD}" type="pres">
      <dgm:prSet presAssocID="{050331E6-426B-4015-B72E-E294F2062E73}" presName="txFour" presStyleLbl="node4" presStyleIdx="3" presStyleCnt="6">
        <dgm:presLayoutVars>
          <dgm:chPref val="3"/>
        </dgm:presLayoutVars>
      </dgm:prSet>
      <dgm:spPr/>
    </dgm:pt>
    <dgm:pt modelId="{4F9E84B7-BDBC-4748-B05D-EA9FFE3C7EBB}" type="pres">
      <dgm:prSet presAssocID="{050331E6-426B-4015-B72E-E294F2062E73}" presName="horzFour" presStyleCnt="0"/>
      <dgm:spPr/>
    </dgm:pt>
    <dgm:pt modelId="{B5D00142-516E-446A-A496-3590EEAB708E}" type="pres">
      <dgm:prSet presAssocID="{14D56D03-9DCC-4D2A-9D15-92CB4E41AFD1}" presName="sibSpaceFour" presStyleCnt="0"/>
      <dgm:spPr/>
    </dgm:pt>
    <dgm:pt modelId="{E9218F0E-04FA-4799-902D-E99FA2DC642F}" type="pres">
      <dgm:prSet presAssocID="{B241C834-D071-4F5A-BFBA-99EA59EA6404}" presName="vertFour" presStyleCnt="0">
        <dgm:presLayoutVars>
          <dgm:chPref val="3"/>
        </dgm:presLayoutVars>
      </dgm:prSet>
      <dgm:spPr/>
    </dgm:pt>
    <dgm:pt modelId="{35F3CBCC-8914-415B-8F57-D42215BE30DF}" type="pres">
      <dgm:prSet presAssocID="{B241C834-D071-4F5A-BFBA-99EA59EA6404}" presName="txFour" presStyleLbl="node4" presStyleIdx="4" presStyleCnt="6">
        <dgm:presLayoutVars>
          <dgm:chPref val="3"/>
        </dgm:presLayoutVars>
      </dgm:prSet>
      <dgm:spPr/>
    </dgm:pt>
    <dgm:pt modelId="{8D93BCB9-E276-4176-8F9F-6BEACD904324}" type="pres">
      <dgm:prSet presAssocID="{B241C834-D071-4F5A-BFBA-99EA59EA6404}" presName="parTransFour" presStyleCnt="0"/>
      <dgm:spPr/>
    </dgm:pt>
    <dgm:pt modelId="{1AB4D791-3D24-4FAB-9D64-F2A209142173}" type="pres">
      <dgm:prSet presAssocID="{B241C834-D071-4F5A-BFBA-99EA59EA6404}" presName="horzFour" presStyleCnt="0"/>
      <dgm:spPr/>
    </dgm:pt>
    <dgm:pt modelId="{B6FF9765-DB0A-41A4-83F2-7C8D2C34C5F1}" type="pres">
      <dgm:prSet presAssocID="{2E0586B5-2020-46F9-9142-8DF21CBB3835}" presName="vertFour" presStyleCnt="0">
        <dgm:presLayoutVars>
          <dgm:chPref val="3"/>
        </dgm:presLayoutVars>
      </dgm:prSet>
      <dgm:spPr/>
    </dgm:pt>
    <dgm:pt modelId="{E4CD7A8E-2CCC-4D79-AB0E-8D3A91074536}" type="pres">
      <dgm:prSet presAssocID="{2E0586B5-2020-46F9-9142-8DF21CBB3835}" presName="txFour" presStyleLbl="node4" presStyleIdx="5" presStyleCnt="6">
        <dgm:presLayoutVars>
          <dgm:chPref val="3"/>
        </dgm:presLayoutVars>
      </dgm:prSet>
      <dgm:spPr/>
    </dgm:pt>
    <dgm:pt modelId="{0AB1E45D-C992-4F58-9346-D9D1C2FCB616}" type="pres">
      <dgm:prSet presAssocID="{2E0586B5-2020-46F9-9142-8DF21CBB3835}" presName="horzFour" presStyleCnt="0"/>
      <dgm:spPr/>
    </dgm:pt>
  </dgm:ptLst>
  <dgm:cxnLst>
    <dgm:cxn modelId="{0055E91F-F537-40B8-A636-67F93E1C655D}" type="presOf" srcId="{8B1E3421-AE4C-40D6-9D04-B1870AC2921C}" destId="{0DDDFB27-2BD1-40DA-AC63-7E8496E66466}" srcOrd="0" destOrd="0" presId="urn:microsoft.com/office/officeart/2005/8/layout/hierarchy4"/>
    <dgm:cxn modelId="{7858CF38-B8A3-4BC3-A20E-FEE657C84096}" type="presOf" srcId="{050331E6-426B-4015-B72E-E294F2062E73}" destId="{619C9F88-6F54-4AB8-9A10-0410FFD475FD}" srcOrd="0" destOrd="0" presId="urn:microsoft.com/office/officeart/2005/8/layout/hierarchy4"/>
    <dgm:cxn modelId="{90E50C3E-20A8-4EBC-AE9A-B8A543071E93}" srcId="{7C0C3DDF-AA1C-4DCE-99A8-7FAC6FB3D793}" destId="{B241C834-D071-4F5A-BFBA-99EA59EA6404}" srcOrd="2" destOrd="0" parTransId="{5F6657A9-EEE0-4A80-82AC-E06FD4EF3AE5}" sibTransId="{12C29DDD-37AC-449A-8DA4-6DEEB57AD732}"/>
    <dgm:cxn modelId="{F5CB474A-DDFE-418C-9227-13FCAE877D1A}" srcId="{28864371-226A-4E44-8071-F73D98C6C687}" destId="{AF7E26C4-C2D3-4C3A-A11A-494BE3A2B740}" srcOrd="0" destOrd="0" parTransId="{F8635A52-D27B-422F-BA34-526A7F0F119B}" sibTransId="{6E3D74FA-C60A-47E8-BAD3-73590240DE63}"/>
    <dgm:cxn modelId="{97278359-063B-4AD8-B85D-489E5A506408}" type="presOf" srcId="{E3FBFEA2-C8FF-4C0F-BE30-1E5C491B0D5D}" destId="{AB1E0B52-38C8-4627-B448-A68EED9D7DAA}" srcOrd="0" destOrd="0" presId="urn:microsoft.com/office/officeart/2005/8/layout/hierarchy4"/>
    <dgm:cxn modelId="{32DB8D7B-7BC2-446A-8C1F-198BEF9B9EB9}" srcId="{7C0C3DDF-AA1C-4DCE-99A8-7FAC6FB3D793}" destId="{28864371-226A-4E44-8071-F73D98C6C687}" srcOrd="0" destOrd="0" parTransId="{30851FB6-2391-4D26-8097-7589A761C4FB}" sibTransId="{207D8C3D-7567-4066-A931-AB7813DF5B68}"/>
    <dgm:cxn modelId="{F7D8CB98-843E-41C7-A681-F78C7139FE6C}" srcId="{6A82FC7F-9E92-41AA-9F04-A3E8CA9C70A1}" destId="{E3FBFEA2-C8FF-4C0F-BE30-1E5C491B0D5D}" srcOrd="0" destOrd="0" parTransId="{64BAF7F4-8F12-4178-BFE6-A227C2670708}" sibTransId="{CD4DE895-44BE-4C77-B84B-F44723CAFC69}"/>
    <dgm:cxn modelId="{2BB497A2-BD21-4571-B58E-8E5DD069AF84}" type="presOf" srcId="{B241C834-D071-4F5A-BFBA-99EA59EA6404}" destId="{35F3CBCC-8914-415B-8F57-D42215BE30DF}" srcOrd="0" destOrd="0" presId="urn:microsoft.com/office/officeart/2005/8/layout/hierarchy4"/>
    <dgm:cxn modelId="{6386C9A7-4230-4CA2-B069-5E136B30570F}" srcId="{D7D52395-02E6-4A7C-BB9B-946A99FFC897}" destId="{6A82FC7F-9E92-41AA-9F04-A3E8CA9C70A1}" srcOrd="0" destOrd="0" parTransId="{6CE3B130-F4BF-49FF-8573-96BEB4C9DD2C}" sibTransId="{3363BBD3-64AE-4502-8AD7-8C62F24F214C}"/>
    <dgm:cxn modelId="{FE4399AC-3931-4EE8-B47F-6EB38CB2F271}" type="presOf" srcId="{28864371-226A-4E44-8071-F73D98C6C687}" destId="{5B404B7A-95E0-467B-A0E9-6E99F394F3A4}" srcOrd="0" destOrd="0" presId="urn:microsoft.com/office/officeart/2005/8/layout/hierarchy4"/>
    <dgm:cxn modelId="{73F784C0-6466-4EBC-8967-487BAAD4659C}" type="presOf" srcId="{7C0C3DDF-AA1C-4DCE-99A8-7FAC6FB3D793}" destId="{4753775D-16F9-4374-99AD-7615DF4CBBD3}" srcOrd="0" destOrd="0" presId="urn:microsoft.com/office/officeart/2005/8/layout/hierarchy4"/>
    <dgm:cxn modelId="{5EBC3ECE-AA82-4BFF-BA19-8F67EBBA5911}" srcId="{B241C834-D071-4F5A-BFBA-99EA59EA6404}" destId="{2E0586B5-2020-46F9-9142-8DF21CBB3835}" srcOrd="0" destOrd="0" parTransId="{0EA8BB1C-87DD-4ACA-A5EA-4BD70C3DB190}" sibTransId="{E06ACB5A-C4A6-475B-94C3-AAFE091907F4}"/>
    <dgm:cxn modelId="{686DEADB-FE7D-46DE-89C4-7E12595070C3}" type="presOf" srcId="{D7D52395-02E6-4A7C-BB9B-946A99FFC897}" destId="{39B4B1F5-A8AA-4ECB-B2D0-289A21752C72}" srcOrd="0" destOrd="0" presId="urn:microsoft.com/office/officeart/2005/8/layout/hierarchy4"/>
    <dgm:cxn modelId="{E9C011DD-FB88-4C62-BE03-350EDD92C12F}" type="presOf" srcId="{6A82FC7F-9E92-41AA-9F04-A3E8CA9C70A1}" destId="{FC07D736-3949-4691-9B71-9EBAF16988BC}" srcOrd="0" destOrd="0" presId="urn:microsoft.com/office/officeart/2005/8/layout/hierarchy4"/>
    <dgm:cxn modelId="{CF7641DD-E342-490D-AA09-714262D6CB72}" srcId="{E3FBFEA2-C8FF-4C0F-BE30-1E5C491B0D5D}" destId="{7C0C3DDF-AA1C-4DCE-99A8-7FAC6FB3D793}" srcOrd="0" destOrd="0" parTransId="{9A01151F-D57F-4F36-9D31-31ADC81021A8}" sibTransId="{7DBE178B-A00B-40D6-BA41-571A28C29C79}"/>
    <dgm:cxn modelId="{8586CEE8-A797-47D0-903A-8A8A182593F6}" type="presOf" srcId="{2E0586B5-2020-46F9-9142-8DF21CBB3835}" destId="{E4CD7A8E-2CCC-4D79-AB0E-8D3A91074536}" srcOrd="0" destOrd="0" presId="urn:microsoft.com/office/officeart/2005/8/layout/hierarchy4"/>
    <dgm:cxn modelId="{D9E206EA-D8E8-4F22-8873-1814CE62DF37}" srcId="{8B1E3421-AE4C-40D6-9D04-B1870AC2921C}" destId="{050331E6-426B-4015-B72E-E294F2062E73}" srcOrd="0" destOrd="0" parTransId="{F55C0F37-1D83-435C-8791-47DC61F43D27}" sibTransId="{6053F02A-8043-491F-AF91-90B6F7AEC6D2}"/>
    <dgm:cxn modelId="{144790EE-54B2-4302-B07D-4873564BFBA0}" type="presOf" srcId="{AF7E26C4-C2D3-4C3A-A11A-494BE3A2B740}" destId="{8011F569-CF6A-4BE6-9AD7-3D3ECD09E693}" srcOrd="0" destOrd="0" presId="urn:microsoft.com/office/officeart/2005/8/layout/hierarchy4"/>
    <dgm:cxn modelId="{CACD0BF6-F4EA-496A-A664-D415B0F9A42B}" srcId="{7C0C3DDF-AA1C-4DCE-99A8-7FAC6FB3D793}" destId="{8B1E3421-AE4C-40D6-9D04-B1870AC2921C}" srcOrd="1" destOrd="0" parTransId="{245E244C-61F4-44D0-9EC9-F0A74EFD55DD}" sibTransId="{14D56D03-9DCC-4D2A-9D15-92CB4E41AFD1}"/>
    <dgm:cxn modelId="{FDF27E4B-364A-4824-9020-F52A02705613}" type="presParOf" srcId="{39B4B1F5-A8AA-4ECB-B2D0-289A21752C72}" destId="{C8D63DCA-031A-4809-AFAF-2C3BD474D432}" srcOrd="0" destOrd="0" presId="urn:microsoft.com/office/officeart/2005/8/layout/hierarchy4"/>
    <dgm:cxn modelId="{6F5BAE34-F862-4F36-AC54-0C87A7059D64}" type="presParOf" srcId="{C8D63DCA-031A-4809-AFAF-2C3BD474D432}" destId="{FC07D736-3949-4691-9B71-9EBAF16988BC}" srcOrd="0" destOrd="0" presId="urn:microsoft.com/office/officeart/2005/8/layout/hierarchy4"/>
    <dgm:cxn modelId="{F62477E5-FFB5-4E44-97DF-2206F03BAA90}" type="presParOf" srcId="{C8D63DCA-031A-4809-AFAF-2C3BD474D432}" destId="{F7775719-537D-4FF9-A26E-2DE9871432E1}" srcOrd="1" destOrd="0" presId="urn:microsoft.com/office/officeart/2005/8/layout/hierarchy4"/>
    <dgm:cxn modelId="{74CBF789-7114-4081-BAB8-AA6846F56094}" type="presParOf" srcId="{C8D63DCA-031A-4809-AFAF-2C3BD474D432}" destId="{8126A155-7D79-4A8A-BAAF-37CB27A64C8E}" srcOrd="2" destOrd="0" presId="urn:microsoft.com/office/officeart/2005/8/layout/hierarchy4"/>
    <dgm:cxn modelId="{E975236C-A816-429B-9E72-BDD1AB772C6F}" type="presParOf" srcId="{8126A155-7D79-4A8A-BAAF-37CB27A64C8E}" destId="{7EF76389-B32D-4491-9E14-F795AB1BB4E9}" srcOrd="0" destOrd="0" presId="urn:microsoft.com/office/officeart/2005/8/layout/hierarchy4"/>
    <dgm:cxn modelId="{52406331-7B1C-4F94-BB8E-D9F072D22170}" type="presParOf" srcId="{7EF76389-B32D-4491-9E14-F795AB1BB4E9}" destId="{AB1E0B52-38C8-4627-B448-A68EED9D7DAA}" srcOrd="0" destOrd="0" presId="urn:microsoft.com/office/officeart/2005/8/layout/hierarchy4"/>
    <dgm:cxn modelId="{CF7500B9-E30C-4C50-9627-90658CD70BCC}" type="presParOf" srcId="{7EF76389-B32D-4491-9E14-F795AB1BB4E9}" destId="{55B43CF4-8DDA-410B-9254-ECCD3E5EA51C}" srcOrd="1" destOrd="0" presId="urn:microsoft.com/office/officeart/2005/8/layout/hierarchy4"/>
    <dgm:cxn modelId="{7AE55F44-A64F-4112-9FA9-6E0CF9A913D2}" type="presParOf" srcId="{7EF76389-B32D-4491-9E14-F795AB1BB4E9}" destId="{1C1738BE-FC22-446A-BCBA-8EFBF45D6B76}" srcOrd="2" destOrd="0" presId="urn:microsoft.com/office/officeart/2005/8/layout/hierarchy4"/>
    <dgm:cxn modelId="{F32D2E25-8533-4978-BB5F-EEDB6AAD6503}" type="presParOf" srcId="{1C1738BE-FC22-446A-BCBA-8EFBF45D6B76}" destId="{25474B9F-A42E-46AC-948B-A1531E563BF2}" srcOrd="0" destOrd="0" presId="urn:microsoft.com/office/officeart/2005/8/layout/hierarchy4"/>
    <dgm:cxn modelId="{FE8998F8-1EB6-445F-AEF4-196E8C14831B}" type="presParOf" srcId="{25474B9F-A42E-46AC-948B-A1531E563BF2}" destId="{4753775D-16F9-4374-99AD-7615DF4CBBD3}" srcOrd="0" destOrd="0" presId="urn:microsoft.com/office/officeart/2005/8/layout/hierarchy4"/>
    <dgm:cxn modelId="{C34D9895-D049-45DF-B1CE-BE3ED3B7DD01}" type="presParOf" srcId="{25474B9F-A42E-46AC-948B-A1531E563BF2}" destId="{E7E75BB9-1A41-462C-A731-D00ABBF1594E}" srcOrd="1" destOrd="0" presId="urn:microsoft.com/office/officeart/2005/8/layout/hierarchy4"/>
    <dgm:cxn modelId="{3CBF4B93-73E6-4E32-98D9-DCE555AF785D}" type="presParOf" srcId="{25474B9F-A42E-46AC-948B-A1531E563BF2}" destId="{C9D78240-5FBB-4347-835F-7D0D00570E8E}" srcOrd="2" destOrd="0" presId="urn:microsoft.com/office/officeart/2005/8/layout/hierarchy4"/>
    <dgm:cxn modelId="{3760B28C-562C-4777-B6EE-CCF46AC5FF1A}" type="presParOf" srcId="{C9D78240-5FBB-4347-835F-7D0D00570E8E}" destId="{02ED0D42-C3FE-4A74-A88E-9A2F0BE12640}" srcOrd="0" destOrd="0" presId="urn:microsoft.com/office/officeart/2005/8/layout/hierarchy4"/>
    <dgm:cxn modelId="{EFBE6C53-16D1-443F-BDE8-3DA7D3D58CAE}" type="presParOf" srcId="{02ED0D42-C3FE-4A74-A88E-9A2F0BE12640}" destId="{5B404B7A-95E0-467B-A0E9-6E99F394F3A4}" srcOrd="0" destOrd="0" presId="urn:microsoft.com/office/officeart/2005/8/layout/hierarchy4"/>
    <dgm:cxn modelId="{0EB16452-F0B9-40E7-9C1C-F866AC944F64}" type="presParOf" srcId="{02ED0D42-C3FE-4A74-A88E-9A2F0BE12640}" destId="{A1DB8A13-D3B9-4C38-825C-70ACA4DA06F2}" srcOrd="1" destOrd="0" presId="urn:microsoft.com/office/officeart/2005/8/layout/hierarchy4"/>
    <dgm:cxn modelId="{E3585D4B-3F4C-4EEC-8355-E479178048A2}" type="presParOf" srcId="{02ED0D42-C3FE-4A74-A88E-9A2F0BE12640}" destId="{66E10D71-03DF-4433-840A-3DAF86CE53DA}" srcOrd="2" destOrd="0" presId="urn:microsoft.com/office/officeart/2005/8/layout/hierarchy4"/>
    <dgm:cxn modelId="{3EBE9506-CD85-42B1-93CE-03B49AC51758}" type="presParOf" srcId="{66E10D71-03DF-4433-840A-3DAF86CE53DA}" destId="{5DDD0CB5-2120-4C37-A8FC-FD2A1E6C936E}" srcOrd="0" destOrd="0" presId="urn:microsoft.com/office/officeart/2005/8/layout/hierarchy4"/>
    <dgm:cxn modelId="{5512AF5C-24ED-47BB-9F88-2A25EBD29601}" type="presParOf" srcId="{5DDD0CB5-2120-4C37-A8FC-FD2A1E6C936E}" destId="{8011F569-CF6A-4BE6-9AD7-3D3ECD09E693}" srcOrd="0" destOrd="0" presId="urn:microsoft.com/office/officeart/2005/8/layout/hierarchy4"/>
    <dgm:cxn modelId="{885EB2FD-14AB-44EA-8D5B-2FFAED25E4D7}" type="presParOf" srcId="{5DDD0CB5-2120-4C37-A8FC-FD2A1E6C936E}" destId="{E068DE5C-F2BA-48D4-886D-B32368A506A7}" srcOrd="1" destOrd="0" presId="urn:microsoft.com/office/officeart/2005/8/layout/hierarchy4"/>
    <dgm:cxn modelId="{376F1DE6-0AD9-45A4-B9D7-34FC2969B393}" type="presParOf" srcId="{C9D78240-5FBB-4347-835F-7D0D00570E8E}" destId="{6C116C63-4587-4CAC-BF43-7EAE8C0D8164}" srcOrd="1" destOrd="0" presId="urn:microsoft.com/office/officeart/2005/8/layout/hierarchy4"/>
    <dgm:cxn modelId="{22D5C24B-F243-48D9-8A64-7AB8CB6FED57}" type="presParOf" srcId="{C9D78240-5FBB-4347-835F-7D0D00570E8E}" destId="{11262C08-D720-4D75-8FA2-C1A8B6AE43FE}" srcOrd="2" destOrd="0" presId="urn:microsoft.com/office/officeart/2005/8/layout/hierarchy4"/>
    <dgm:cxn modelId="{66546E35-2E03-4123-BEA1-4CAEEA014160}" type="presParOf" srcId="{11262C08-D720-4D75-8FA2-C1A8B6AE43FE}" destId="{0DDDFB27-2BD1-40DA-AC63-7E8496E66466}" srcOrd="0" destOrd="0" presId="urn:microsoft.com/office/officeart/2005/8/layout/hierarchy4"/>
    <dgm:cxn modelId="{9B205B9F-BF5B-4500-B297-DD736B3C71FF}" type="presParOf" srcId="{11262C08-D720-4D75-8FA2-C1A8B6AE43FE}" destId="{BBD5D3E5-2EF7-44C2-86F2-7031689B83FE}" srcOrd="1" destOrd="0" presId="urn:microsoft.com/office/officeart/2005/8/layout/hierarchy4"/>
    <dgm:cxn modelId="{1AA9B7AA-9FAD-4AE7-B9A5-9A1859010335}" type="presParOf" srcId="{11262C08-D720-4D75-8FA2-C1A8B6AE43FE}" destId="{F4A87AD7-0FED-4203-954B-36E5F3C83EA3}" srcOrd="2" destOrd="0" presId="urn:microsoft.com/office/officeart/2005/8/layout/hierarchy4"/>
    <dgm:cxn modelId="{406C810C-F524-48E3-B02E-B0FEB60071FB}" type="presParOf" srcId="{F4A87AD7-0FED-4203-954B-36E5F3C83EA3}" destId="{4627E699-4097-4B61-9C31-A853DDD4EB27}" srcOrd="0" destOrd="0" presId="urn:microsoft.com/office/officeart/2005/8/layout/hierarchy4"/>
    <dgm:cxn modelId="{5BB431F9-30BD-4784-B14A-A444451E4A35}" type="presParOf" srcId="{4627E699-4097-4B61-9C31-A853DDD4EB27}" destId="{619C9F88-6F54-4AB8-9A10-0410FFD475FD}" srcOrd="0" destOrd="0" presId="urn:microsoft.com/office/officeart/2005/8/layout/hierarchy4"/>
    <dgm:cxn modelId="{58912D7A-9BC8-4B3F-BFB1-B59EDC64907C}" type="presParOf" srcId="{4627E699-4097-4B61-9C31-A853DDD4EB27}" destId="{4F9E84B7-BDBC-4748-B05D-EA9FFE3C7EBB}" srcOrd="1" destOrd="0" presId="urn:microsoft.com/office/officeart/2005/8/layout/hierarchy4"/>
    <dgm:cxn modelId="{B2DB6A8D-EE11-423D-B9A8-C34FC997C208}" type="presParOf" srcId="{C9D78240-5FBB-4347-835F-7D0D00570E8E}" destId="{B5D00142-516E-446A-A496-3590EEAB708E}" srcOrd="3" destOrd="0" presId="urn:microsoft.com/office/officeart/2005/8/layout/hierarchy4"/>
    <dgm:cxn modelId="{F315057D-BDD3-4406-AB3E-89BCF8181475}" type="presParOf" srcId="{C9D78240-5FBB-4347-835F-7D0D00570E8E}" destId="{E9218F0E-04FA-4799-902D-E99FA2DC642F}" srcOrd="4" destOrd="0" presId="urn:microsoft.com/office/officeart/2005/8/layout/hierarchy4"/>
    <dgm:cxn modelId="{7AE15C13-8736-4C3C-BD9C-5DB9A640864E}" type="presParOf" srcId="{E9218F0E-04FA-4799-902D-E99FA2DC642F}" destId="{35F3CBCC-8914-415B-8F57-D42215BE30DF}" srcOrd="0" destOrd="0" presId="urn:microsoft.com/office/officeart/2005/8/layout/hierarchy4"/>
    <dgm:cxn modelId="{661801BF-BA7A-4496-BE33-89BB936DE7B4}" type="presParOf" srcId="{E9218F0E-04FA-4799-902D-E99FA2DC642F}" destId="{8D93BCB9-E276-4176-8F9F-6BEACD904324}" srcOrd="1" destOrd="0" presId="urn:microsoft.com/office/officeart/2005/8/layout/hierarchy4"/>
    <dgm:cxn modelId="{285FFBF2-70C5-4157-9679-5327B493D517}" type="presParOf" srcId="{E9218F0E-04FA-4799-902D-E99FA2DC642F}" destId="{1AB4D791-3D24-4FAB-9D64-F2A209142173}" srcOrd="2" destOrd="0" presId="urn:microsoft.com/office/officeart/2005/8/layout/hierarchy4"/>
    <dgm:cxn modelId="{D3196BD8-DD75-4066-82FC-DE847DC66265}" type="presParOf" srcId="{1AB4D791-3D24-4FAB-9D64-F2A209142173}" destId="{B6FF9765-DB0A-41A4-83F2-7C8D2C34C5F1}" srcOrd="0" destOrd="0" presId="urn:microsoft.com/office/officeart/2005/8/layout/hierarchy4"/>
    <dgm:cxn modelId="{2FB0F037-0A78-4733-A9EA-4B30CFACBF4F}" type="presParOf" srcId="{B6FF9765-DB0A-41A4-83F2-7C8D2C34C5F1}" destId="{E4CD7A8E-2CCC-4D79-AB0E-8D3A91074536}" srcOrd="0" destOrd="0" presId="urn:microsoft.com/office/officeart/2005/8/layout/hierarchy4"/>
    <dgm:cxn modelId="{C390F864-3AD5-4651-B0B6-4342C5C0F7FD}" type="presParOf" srcId="{B6FF9765-DB0A-41A4-83F2-7C8D2C34C5F1}" destId="{0AB1E45D-C992-4F58-9346-D9D1C2FCB616}" srcOrd="1" destOrd="0" presId="urn:microsoft.com/office/officeart/2005/8/layout/hierarchy4"/>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7D52395-02E6-4A7C-BB9B-946A99FFC897}"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nb-NO"/>
        </a:p>
      </dgm:t>
    </dgm:pt>
    <dgm:pt modelId="{6A82FC7F-9E92-41AA-9F04-A3E8CA9C70A1}">
      <dgm:prSet phldrT="[Tekst]"/>
      <dgm:spPr>
        <a:solidFill>
          <a:srgbClr val="FF0000"/>
        </a:solidFill>
      </dgm:spPr>
      <dgm:t>
        <a:bodyPr/>
        <a:lstStyle/>
        <a:p>
          <a:r>
            <a:rPr lang="nb-NO" dirty="0"/>
            <a:t>Aldersrelatert trening </a:t>
          </a:r>
        </a:p>
        <a:p>
          <a:r>
            <a:rPr lang="nb-NO" dirty="0"/>
            <a:t>15 – 16 år</a:t>
          </a:r>
        </a:p>
      </dgm:t>
    </dgm:pt>
    <dgm:pt modelId="{6CE3B130-F4BF-49FF-8573-96BEB4C9DD2C}" type="parTrans" cxnId="{6386C9A7-4230-4CA2-B069-5E136B30570F}">
      <dgm:prSet/>
      <dgm:spPr/>
      <dgm:t>
        <a:bodyPr/>
        <a:lstStyle/>
        <a:p>
          <a:endParaRPr lang="nb-NO"/>
        </a:p>
      </dgm:t>
    </dgm:pt>
    <dgm:pt modelId="{3363BBD3-64AE-4502-8AD7-8C62F24F214C}" type="sibTrans" cxnId="{6386C9A7-4230-4CA2-B069-5E136B30570F}">
      <dgm:prSet/>
      <dgm:spPr/>
      <dgm:t>
        <a:bodyPr/>
        <a:lstStyle/>
        <a:p>
          <a:endParaRPr lang="nb-NO"/>
        </a:p>
      </dgm:t>
    </dgm:pt>
    <dgm:pt modelId="{28864371-226A-4E44-8071-F73D98C6C687}">
      <dgm:prSet phldrT="[Tekst]"/>
      <dgm:spPr>
        <a:solidFill>
          <a:srgbClr val="FF0000"/>
        </a:solidFill>
      </dgm:spPr>
      <dgm:t>
        <a:bodyPr/>
        <a:lstStyle/>
        <a:p>
          <a:r>
            <a:rPr lang="nb-NO" dirty="0"/>
            <a:t>Ferdighetstrening</a:t>
          </a:r>
        </a:p>
        <a:p>
          <a:r>
            <a:rPr lang="nb-NO" dirty="0"/>
            <a:t>Ulike typer pasninger og mottak med motstand og retning</a:t>
          </a:r>
        </a:p>
      </dgm:t>
    </dgm:pt>
    <dgm:pt modelId="{30851FB6-2391-4D26-8097-7589A761C4FB}" type="parTrans" cxnId="{32DB8D7B-7BC2-446A-8C1F-198BEF9B9EB9}">
      <dgm:prSet/>
      <dgm:spPr/>
      <dgm:t>
        <a:bodyPr/>
        <a:lstStyle/>
        <a:p>
          <a:endParaRPr lang="nb-NO"/>
        </a:p>
      </dgm:t>
    </dgm:pt>
    <dgm:pt modelId="{207D8C3D-7567-4066-A931-AB7813DF5B68}" type="sibTrans" cxnId="{32DB8D7B-7BC2-446A-8C1F-198BEF9B9EB9}">
      <dgm:prSet/>
      <dgm:spPr/>
      <dgm:t>
        <a:bodyPr/>
        <a:lstStyle/>
        <a:p>
          <a:endParaRPr lang="nb-NO"/>
        </a:p>
      </dgm:t>
    </dgm:pt>
    <dgm:pt modelId="{050331E6-426B-4015-B72E-E294F2062E73}">
      <dgm:prSet phldrT="[Tekst]"/>
      <dgm:spPr>
        <a:solidFill>
          <a:srgbClr val="FF0000"/>
        </a:solidFill>
      </dgm:spPr>
      <dgm:t>
        <a:bodyPr/>
        <a:lstStyle/>
        <a:p>
          <a:r>
            <a:rPr lang="nb-NO" dirty="0"/>
            <a:t>Spillform</a:t>
          </a:r>
        </a:p>
        <a:p>
          <a:r>
            <a:rPr lang="nb-NO" dirty="0"/>
            <a:t>Overtall- og undertallsspill</a:t>
          </a:r>
        </a:p>
      </dgm:t>
    </dgm:pt>
    <dgm:pt modelId="{F55C0F37-1D83-435C-8791-47DC61F43D27}" type="parTrans" cxnId="{D9E206EA-D8E8-4F22-8873-1814CE62DF37}">
      <dgm:prSet/>
      <dgm:spPr/>
      <dgm:t>
        <a:bodyPr/>
        <a:lstStyle/>
        <a:p>
          <a:endParaRPr lang="nb-NO"/>
        </a:p>
      </dgm:t>
    </dgm:pt>
    <dgm:pt modelId="{6053F02A-8043-491F-AF91-90B6F7AEC6D2}" type="sibTrans" cxnId="{D9E206EA-D8E8-4F22-8873-1814CE62DF37}">
      <dgm:prSet/>
      <dgm:spPr/>
      <dgm:t>
        <a:bodyPr/>
        <a:lstStyle/>
        <a:p>
          <a:endParaRPr lang="nb-NO"/>
        </a:p>
      </dgm:t>
    </dgm:pt>
    <dgm:pt modelId="{8B1E3421-AE4C-40D6-9D04-B1870AC2921C}">
      <dgm:prSet phldrT="[Tekst]"/>
      <dgm:spPr>
        <a:solidFill>
          <a:srgbClr val="FF0000"/>
        </a:solidFill>
      </dgm:spPr>
      <dgm:t>
        <a:bodyPr/>
        <a:lstStyle/>
        <a:p>
          <a:r>
            <a:rPr lang="nb-NO" dirty="0"/>
            <a:t>Ferdighetstrening</a:t>
          </a:r>
        </a:p>
        <a:p>
          <a:r>
            <a:rPr lang="nb-NO" dirty="0"/>
            <a:t>Skape / utnytte overtall</a:t>
          </a:r>
        </a:p>
        <a:p>
          <a:r>
            <a:rPr lang="nb-NO" dirty="0"/>
            <a:t>Score mål / hindre mål </a:t>
          </a:r>
        </a:p>
      </dgm:t>
    </dgm:pt>
    <dgm:pt modelId="{245E244C-61F4-44D0-9EC9-F0A74EFD55DD}" type="parTrans" cxnId="{CACD0BF6-F4EA-496A-A664-D415B0F9A42B}">
      <dgm:prSet/>
      <dgm:spPr/>
      <dgm:t>
        <a:bodyPr/>
        <a:lstStyle/>
        <a:p>
          <a:endParaRPr lang="nb-NO"/>
        </a:p>
      </dgm:t>
    </dgm:pt>
    <dgm:pt modelId="{14D56D03-9DCC-4D2A-9D15-92CB4E41AFD1}" type="sibTrans" cxnId="{CACD0BF6-F4EA-496A-A664-D415B0F9A42B}">
      <dgm:prSet/>
      <dgm:spPr/>
      <dgm:t>
        <a:bodyPr/>
        <a:lstStyle/>
        <a:p>
          <a:endParaRPr lang="nb-NO"/>
        </a:p>
      </dgm:t>
    </dgm:pt>
    <dgm:pt modelId="{AF7E26C4-C2D3-4C3A-A11A-494BE3A2B740}">
      <dgm:prSet phldrT="[Tekst]"/>
      <dgm:spPr>
        <a:solidFill>
          <a:srgbClr val="FF0000"/>
        </a:solidFill>
      </dgm:spPr>
      <dgm:t>
        <a:bodyPr/>
        <a:lstStyle/>
        <a:p>
          <a:r>
            <a:rPr lang="nb-NO" dirty="0"/>
            <a:t>Spillform</a:t>
          </a:r>
        </a:p>
        <a:p>
          <a:r>
            <a:rPr lang="nb-NO" dirty="0"/>
            <a:t>4 spill-fasene (F, F til A, A, A til F)</a:t>
          </a:r>
        </a:p>
      </dgm:t>
    </dgm:pt>
    <dgm:pt modelId="{F8635A52-D27B-422F-BA34-526A7F0F119B}" type="parTrans" cxnId="{F5CB474A-DDFE-418C-9227-13FCAE877D1A}">
      <dgm:prSet/>
      <dgm:spPr/>
      <dgm:t>
        <a:bodyPr/>
        <a:lstStyle/>
        <a:p>
          <a:endParaRPr lang="nb-NO"/>
        </a:p>
      </dgm:t>
    </dgm:pt>
    <dgm:pt modelId="{6E3D74FA-C60A-47E8-BAD3-73590240DE63}" type="sibTrans" cxnId="{F5CB474A-DDFE-418C-9227-13FCAE877D1A}">
      <dgm:prSet/>
      <dgm:spPr/>
      <dgm:t>
        <a:bodyPr/>
        <a:lstStyle/>
        <a:p>
          <a:endParaRPr lang="nb-NO"/>
        </a:p>
      </dgm:t>
    </dgm:pt>
    <dgm:pt modelId="{2E0586B5-2020-46F9-9142-8DF21CBB3835}">
      <dgm:prSet phldrT="[Tekst]"/>
      <dgm:spPr>
        <a:solidFill>
          <a:srgbClr val="FF0000"/>
        </a:solidFill>
      </dgm:spPr>
      <dgm:t>
        <a:bodyPr/>
        <a:lstStyle/>
        <a:p>
          <a:r>
            <a:rPr lang="nb-NO" dirty="0"/>
            <a:t>Spillform</a:t>
          </a:r>
        </a:p>
        <a:p>
          <a:r>
            <a:rPr lang="nb-NO" dirty="0"/>
            <a:t>11 v 11 </a:t>
          </a:r>
        </a:p>
      </dgm:t>
    </dgm:pt>
    <dgm:pt modelId="{0EA8BB1C-87DD-4ACA-A5EA-4BD70C3DB190}" type="parTrans" cxnId="{5EBC3ECE-AA82-4BFF-BA19-8F67EBBA5911}">
      <dgm:prSet/>
      <dgm:spPr/>
      <dgm:t>
        <a:bodyPr/>
        <a:lstStyle/>
        <a:p>
          <a:endParaRPr lang="nb-NO"/>
        </a:p>
      </dgm:t>
    </dgm:pt>
    <dgm:pt modelId="{E06ACB5A-C4A6-475B-94C3-AAFE091907F4}" type="sibTrans" cxnId="{5EBC3ECE-AA82-4BFF-BA19-8F67EBBA5911}">
      <dgm:prSet/>
      <dgm:spPr/>
      <dgm:t>
        <a:bodyPr/>
        <a:lstStyle/>
        <a:p>
          <a:endParaRPr lang="nb-NO"/>
        </a:p>
      </dgm:t>
    </dgm:pt>
    <dgm:pt modelId="{B241C834-D071-4F5A-BFBA-99EA59EA6404}">
      <dgm:prSet phldrT="[Tekst]"/>
      <dgm:spPr>
        <a:solidFill>
          <a:srgbClr val="FF0000"/>
        </a:solidFill>
      </dgm:spPr>
      <dgm:t>
        <a:bodyPr/>
        <a:lstStyle/>
        <a:p>
          <a:r>
            <a:rPr lang="nb-NO" dirty="0"/>
            <a:t>Ferdighetstrening</a:t>
          </a:r>
        </a:p>
        <a:p>
          <a:r>
            <a:rPr lang="nb-NO" dirty="0"/>
            <a:t>Rolletrening og </a:t>
          </a:r>
        </a:p>
        <a:p>
          <a:r>
            <a:rPr lang="nb-NO" dirty="0"/>
            <a:t>rolleforståelse</a:t>
          </a:r>
        </a:p>
      </dgm:t>
    </dgm:pt>
    <dgm:pt modelId="{5F6657A9-EEE0-4A80-82AC-E06FD4EF3AE5}" type="parTrans" cxnId="{90E50C3E-20A8-4EBC-AE9A-B8A543071E93}">
      <dgm:prSet/>
      <dgm:spPr/>
      <dgm:t>
        <a:bodyPr/>
        <a:lstStyle/>
        <a:p>
          <a:endParaRPr lang="nb-NO"/>
        </a:p>
      </dgm:t>
    </dgm:pt>
    <dgm:pt modelId="{12C29DDD-37AC-449A-8DA4-6DEEB57AD732}" type="sibTrans" cxnId="{90E50C3E-20A8-4EBC-AE9A-B8A543071E93}">
      <dgm:prSet/>
      <dgm:spPr/>
      <dgm:t>
        <a:bodyPr/>
        <a:lstStyle/>
        <a:p>
          <a:endParaRPr lang="nb-NO"/>
        </a:p>
      </dgm:t>
    </dgm:pt>
    <dgm:pt modelId="{7C0C3DDF-AA1C-4DCE-99A8-7FAC6FB3D793}">
      <dgm:prSet phldrT="[Tekst]"/>
      <dgm:spPr>
        <a:solidFill>
          <a:srgbClr val="FF0000"/>
        </a:solidFill>
      </dgm:spPr>
      <dgm:t>
        <a:bodyPr/>
        <a:lstStyle/>
        <a:p>
          <a:r>
            <a:rPr lang="nb-NO" dirty="0"/>
            <a:t>Fokusområder:</a:t>
          </a:r>
        </a:p>
        <a:p>
          <a:r>
            <a:rPr lang="nb-NO" dirty="0"/>
            <a:t>Individuelle ferdigheter, gode holdninger, kroppsbeherskelse og fysikk</a:t>
          </a:r>
        </a:p>
        <a:p>
          <a:r>
            <a:rPr lang="nb-NO" dirty="0"/>
            <a:t>Relasjonelle ferdigheter, forståelse og strukturell forståelse</a:t>
          </a:r>
        </a:p>
      </dgm:t>
    </dgm:pt>
    <dgm:pt modelId="{9A01151F-D57F-4F36-9D31-31ADC81021A8}" type="parTrans" cxnId="{CF7641DD-E342-490D-AA09-714262D6CB72}">
      <dgm:prSet/>
      <dgm:spPr/>
      <dgm:t>
        <a:bodyPr/>
        <a:lstStyle/>
        <a:p>
          <a:endParaRPr lang="nb-NO"/>
        </a:p>
      </dgm:t>
    </dgm:pt>
    <dgm:pt modelId="{7DBE178B-A00B-40D6-BA41-571A28C29C79}" type="sibTrans" cxnId="{CF7641DD-E342-490D-AA09-714262D6CB72}">
      <dgm:prSet/>
      <dgm:spPr/>
      <dgm:t>
        <a:bodyPr/>
        <a:lstStyle/>
        <a:p>
          <a:endParaRPr lang="nb-NO"/>
        </a:p>
      </dgm:t>
    </dgm:pt>
    <dgm:pt modelId="{E3FBFEA2-C8FF-4C0F-BE30-1E5C491B0D5D}">
      <dgm:prSet phldrT="[Tekst]"/>
      <dgm:spPr>
        <a:solidFill>
          <a:srgbClr val="FF0000"/>
        </a:solidFill>
      </dgm:spPr>
      <dgm:t>
        <a:bodyPr/>
        <a:lstStyle/>
        <a:p>
          <a:r>
            <a:rPr lang="nb-NO" dirty="0"/>
            <a:t>Alderstypiske trekk: </a:t>
          </a:r>
        </a:p>
        <a:p>
          <a:r>
            <a:rPr lang="nb-NO" dirty="0"/>
            <a:t>Vennerelasjoner betyr mer enn foreldrerelasjonen, sinneutbrudd, oftere i konflikt med foreldrene, humørsvingninger, større krav fra skolen, flere arenaer og på jakt etter egen identitet</a:t>
          </a:r>
        </a:p>
      </dgm:t>
    </dgm:pt>
    <dgm:pt modelId="{64BAF7F4-8F12-4178-BFE6-A227C2670708}" type="parTrans" cxnId="{F7D8CB98-843E-41C7-A681-F78C7139FE6C}">
      <dgm:prSet/>
      <dgm:spPr/>
      <dgm:t>
        <a:bodyPr/>
        <a:lstStyle/>
        <a:p>
          <a:endParaRPr lang="nb-NO"/>
        </a:p>
      </dgm:t>
    </dgm:pt>
    <dgm:pt modelId="{CD4DE895-44BE-4C77-B84B-F44723CAFC69}" type="sibTrans" cxnId="{F7D8CB98-843E-41C7-A681-F78C7139FE6C}">
      <dgm:prSet/>
      <dgm:spPr/>
      <dgm:t>
        <a:bodyPr/>
        <a:lstStyle/>
        <a:p>
          <a:endParaRPr lang="nb-NO"/>
        </a:p>
      </dgm:t>
    </dgm:pt>
    <dgm:pt modelId="{39B4B1F5-A8AA-4ECB-B2D0-289A21752C72}" type="pres">
      <dgm:prSet presAssocID="{D7D52395-02E6-4A7C-BB9B-946A99FFC897}" presName="Name0" presStyleCnt="0">
        <dgm:presLayoutVars>
          <dgm:chPref val="1"/>
          <dgm:dir/>
          <dgm:animOne val="branch"/>
          <dgm:animLvl val="lvl"/>
          <dgm:resizeHandles/>
        </dgm:presLayoutVars>
      </dgm:prSet>
      <dgm:spPr/>
    </dgm:pt>
    <dgm:pt modelId="{C8D63DCA-031A-4809-AFAF-2C3BD474D432}" type="pres">
      <dgm:prSet presAssocID="{6A82FC7F-9E92-41AA-9F04-A3E8CA9C70A1}" presName="vertOne" presStyleCnt="0"/>
      <dgm:spPr/>
    </dgm:pt>
    <dgm:pt modelId="{FC07D736-3949-4691-9B71-9EBAF16988BC}" type="pres">
      <dgm:prSet presAssocID="{6A82FC7F-9E92-41AA-9F04-A3E8CA9C70A1}" presName="txOne" presStyleLbl="node0" presStyleIdx="0" presStyleCnt="1">
        <dgm:presLayoutVars>
          <dgm:chPref val="3"/>
        </dgm:presLayoutVars>
      </dgm:prSet>
      <dgm:spPr/>
    </dgm:pt>
    <dgm:pt modelId="{F7775719-537D-4FF9-A26E-2DE9871432E1}" type="pres">
      <dgm:prSet presAssocID="{6A82FC7F-9E92-41AA-9F04-A3E8CA9C70A1}" presName="parTransOne" presStyleCnt="0"/>
      <dgm:spPr/>
    </dgm:pt>
    <dgm:pt modelId="{8126A155-7D79-4A8A-BAAF-37CB27A64C8E}" type="pres">
      <dgm:prSet presAssocID="{6A82FC7F-9E92-41AA-9F04-A3E8CA9C70A1}" presName="horzOne" presStyleCnt="0"/>
      <dgm:spPr/>
    </dgm:pt>
    <dgm:pt modelId="{7EF76389-B32D-4491-9E14-F795AB1BB4E9}" type="pres">
      <dgm:prSet presAssocID="{E3FBFEA2-C8FF-4C0F-BE30-1E5C491B0D5D}" presName="vertTwo" presStyleCnt="0"/>
      <dgm:spPr/>
    </dgm:pt>
    <dgm:pt modelId="{AB1E0B52-38C8-4627-B448-A68EED9D7DAA}" type="pres">
      <dgm:prSet presAssocID="{E3FBFEA2-C8FF-4C0F-BE30-1E5C491B0D5D}" presName="txTwo" presStyleLbl="node2" presStyleIdx="0" presStyleCnt="1">
        <dgm:presLayoutVars>
          <dgm:chPref val="3"/>
        </dgm:presLayoutVars>
      </dgm:prSet>
      <dgm:spPr/>
    </dgm:pt>
    <dgm:pt modelId="{55B43CF4-8DDA-410B-9254-ECCD3E5EA51C}" type="pres">
      <dgm:prSet presAssocID="{E3FBFEA2-C8FF-4C0F-BE30-1E5C491B0D5D}" presName="parTransTwo" presStyleCnt="0"/>
      <dgm:spPr/>
    </dgm:pt>
    <dgm:pt modelId="{1C1738BE-FC22-446A-BCBA-8EFBF45D6B76}" type="pres">
      <dgm:prSet presAssocID="{E3FBFEA2-C8FF-4C0F-BE30-1E5C491B0D5D}" presName="horzTwo" presStyleCnt="0"/>
      <dgm:spPr/>
    </dgm:pt>
    <dgm:pt modelId="{25474B9F-A42E-46AC-948B-A1531E563BF2}" type="pres">
      <dgm:prSet presAssocID="{7C0C3DDF-AA1C-4DCE-99A8-7FAC6FB3D793}" presName="vertThree" presStyleCnt="0"/>
      <dgm:spPr/>
    </dgm:pt>
    <dgm:pt modelId="{4753775D-16F9-4374-99AD-7615DF4CBBD3}" type="pres">
      <dgm:prSet presAssocID="{7C0C3DDF-AA1C-4DCE-99A8-7FAC6FB3D793}" presName="txThree" presStyleLbl="node3" presStyleIdx="0" presStyleCnt="1">
        <dgm:presLayoutVars>
          <dgm:chPref val="3"/>
        </dgm:presLayoutVars>
      </dgm:prSet>
      <dgm:spPr/>
    </dgm:pt>
    <dgm:pt modelId="{E7E75BB9-1A41-462C-A731-D00ABBF1594E}" type="pres">
      <dgm:prSet presAssocID="{7C0C3DDF-AA1C-4DCE-99A8-7FAC6FB3D793}" presName="parTransThree" presStyleCnt="0"/>
      <dgm:spPr/>
    </dgm:pt>
    <dgm:pt modelId="{C9D78240-5FBB-4347-835F-7D0D00570E8E}" type="pres">
      <dgm:prSet presAssocID="{7C0C3DDF-AA1C-4DCE-99A8-7FAC6FB3D793}" presName="horzThree" presStyleCnt="0"/>
      <dgm:spPr/>
    </dgm:pt>
    <dgm:pt modelId="{02ED0D42-C3FE-4A74-A88E-9A2F0BE12640}" type="pres">
      <dgm:prSet presAssocID="{28864371-226A-4E44-8071-F73D98C6C687}" presName="vertFour" presStyleCnt="0">
        <dgm:presLayoutVars>
          <dgm:chPref val="3"/>
        </dgm:presLayoutVars>
      </dgm:prSet>
      <dgm:spPr/>
    </dgm:pt>
    <dgm:pt modelId="{5B404B7A-95E0-467B-A0E9-6E99F394F3A4}" type="pres">
      <dgm:prSet presAssocID="{28864371-226A-4E44-8071-F73D98C6C687}" presName="txFour" presStyleLbl="node4" presStyleIdx="0" presStyleCnt="6">
        <dgm:presLayoutVars>
          <dgm:chPref val="3"/>
        </dgm:presLayoutVars>
      </dgm:prSet>
      <dgm:spPr/>
    </dgm:pt>
    <dgm:pt modelId="{A1DB8A13-D3B9-4C38-825C-70ACA4DA06F2}" type="pres">
      <dgm:prSet presAssocID="{28864371-226A-4E44-8071-F73D98C6C687}" presName="parTransFour" presStyleCnt="0"/>
      <dgm:spPr/>
    </dgm:pt>
    <dgm:pt modelId="{66E10D71-03DF-4433-840A-3DAF86CE53DA}" type="pres">
      <dgm:prSet presAssocID="{28864371-226A-4E44-8071-F73D98C6C687}" presName="horzFour" presStyleCnt="0"/>
      <dgm:spPr/>
    </dgm:pt>
    <dgm:pt modelId="{5DDD0CB5-2120-4C37-A8FC-FD2A1E6C936E}" type="pres">
      <dgm:prSet presAssocID="{AF7E26C4-C2D3-4C3A-A11A-494BE3A2B740}" presName="vertFour" presStyleCnt="0">
        <dgm:presLayoutVars>
          <dgm:chPref val="3"/>
        </dgm:presLayoutVars>
      </dgm:prSet>
      <dgm:spPr/>
    </dgm:pt>
    <dgm:pt modelId="{8011F569-CF6A-4BE6-9AD7-3D3ECD09E693}" type="pres">
      <dgm:prSet presAssocID="{AF7E26C4-C2D3-4C3A-A11A-494BE3A2B740}" presName="txFour" presStyleLbl="node4" presStyleIdx="1" presStyleCnt="6">
        <dgm:presLayoutVars>
          <dgm:chPref val="3"/>
        </dgm:presLayoutVars>
      </dgm:prSet>
      <dgm:spPr/>
    </dgm:pt>
    <dgm:pt modelId="{E068DE5C-F2BA-48D4-886D-B32368A506A7}" type="pres">
      <dgm:prSet presAssocID="{AF7E26C4-C2D3-4C3A-A11A-494BE3A2B740}" presName="horzFour" presStyleCnt="0"/>
      <dgm:spPr/>
    </dgm:pt>
    <dgm:pt modelId="{6C116C63-4587-4CAC-BF43-7EAE8C0D8164}" type="pres">
      <dgm:prSet presAssocID="{207D8C3D-7567-4066-A931-AB7813DF5B68}" presName="sibSpaceFour" presStyleCnt="0"/>
      <dgm:spPr/>
    </dgm:pt>
    <dgm:pt modelId="{11262C08-D720-4D75-8FA2-C1A8B6AE43FE}" type="pres">
      <dgm:prSet presAssocID="{8B1E3421-AE4C-40D6-9D04-B1870AC2921C}" presName="vertFour" presStyleCnt="0">
        <dgm:presLayoutVars>
          <dgm:chPref val="3"/>
        </dgm:presLayoutVars>
      </dgm:prSet>
      <dgm:spPr/>
    </dgm:pt>
    <dgm:pt modelId="{0DDDFB27-2BD1-40DA-AC63-7E8496E66466}" type="pres">
      <dgm:prSet presAssocID="{8B1E3421-AE4C-40D6-9D04-B1870AC2921C}" presName="txFour" presStyleLbl="node4" presStyleIdx="2" presStyleCnt="6">
        <dgm:presLayoutVars>
          <dgm:chPref val="3"/>
        </dgm:presLayoutVars>
      </dgm:prSet>
      <dgm:spPr/>
    </dgm:pt>
    <dgm:pt modelId="{BBD5D3E5-2EF7-44C2-86F2-7031689B83FE}" type="pres">
      <dgm:prSet presAssocID="{8B1E3421-AE4C-40D6-9D04-B1870AC2921C}" presName="parTransFour" presStyleCnt="0"/>
      <dgm:spPr/>
    </dgm:pt>
    <dgm:pt modelId="{F4A87AD7-0FED-4203-954B-36E5F3C83EA3}" type="pres">
      <dgm:prSet presAssocID="{8B1E3421-AE4C-40D6-9D04-B1870AC2921C}" presName="horzFour" presStyleCnt="0"/>
      <dgm:spPr/>
    </dgm:pt>
    <dgm:pt modelId="{4627E699-4097-4B61-9C31-A853DDD4EB27}" type="pres">
      <dgm:prSet presAssocID="{050331E6-426B-4015-B72E-E294F2062E73}" presName="vertFour" presStyleCnt="0">
        <dgm:presLayoutVars>
          <dgm:chPref val="3"/>
        </dgm:presLayoutVars>
      </dgm:prSet>
      <dgm:spPr/>
    </dgm:pt>
    <dgm:pt modelId="{619C9F88-6F54-4AB8-9A10-0410FFD475FD}" type="pres">
      <dgm:prSet presAssocID="{050331E6-426B-4015-B72E-E294F2062E73}" presName="txFour" presStyleLbl="node4" presStyleIdx="3" presStyleCnt="6">
        <dgm:presLayoutVars>
          <dgm:chPref val="3"/>
        </dgm:presLayoutVars>
      </dgm:prSet>
      <dgm:spPr/>
    </dgm:pt>
    <dgm:pt modelId="{4F9E84B7-BDBC-4748-B05D-EA9FFE3C7EBB}" type="pres">
      <dgm:prSet presAssocID="{050331E6-426B-4015-B72E-E294F2062E73}" presName="horzFour" presStyleCnt="0"/>
      <dgm:spPr/>
    </dgm:pt>
    <dgm:pt modelId="{B5D00142-516E-446A-A496-3590EEAB708E}" type="pres">
      <dgm:prSet presAssocID="{14D56D03-9DCC-4D2A-9D15-92CB4E41AFD1}" presName="sibSpaceFour" presStyleCnt="0"/>
      <dgm:spPr/>
    </dgm:pt>
    <dgm:pt modelId="{E9218F0E-04FA-4799-902D-E99FA2DC642F}" type="pres">
      <dgm:prSet presAssocID="{B241C834-D071-4F5A-BFBA-99EA59EA6404}" presName="vertFour" presStyleCnt="0">
        <dgm:presLayoutVars>
          <dgm:chPref val="3"/>
        </dgm:presLayoutVars>
      </dgm:prSet>
      <dgm:spPr/>
    </dgm:pt>
    <dgm:pt modelId="{35F3CBCC-8914-415B-8F57-D42215BE30DF}" type="pres">
      <dgm:prSet presAssocID="{B241C834-D071-4F5A-BFBA-99EA59EA6404}" presName="txFour" presStyleLbl="node4" presStyleIdx="4" presStyleCnt="6">
        <dgm:presLayoutVars>
          <dgm:chPref val="3"/>
        </dgm:presLayoutVars>
      </dgm:prSet>
      <dgm:spPr/>
    </dgm:pt>
    <dgm:pt modelId="{8D93BCB9-E276-4176-8F9F-6BEACD904324}" type="pres">
      <dgm:prSet presAssocID="{B241C834-D071-4F5A-BFBA-99EA59EA6404}" presName="parTransFour" presStyleCnt="0"/>
      <dgm:spPr/>
    </dgm:pt>
    <dgm:pt modelId="{1AB4D791-3D24-4FAB-9D64-F2A209142173}" type="pres">
      <dgm:prSet presAssocID="{B241C834-D071-4F5A-BFBA-99EA59EA6404}" presName="horzFour" presStyleCnt="0"/>
      <dgm:spPr/>
    </dgm:pt>
    <dgm:pt modelId="{B6FF9765-DB0A-41A4-83F2-7C8D2C34C5F1}" type="pres">
      <dgm:prSet presAssocID="{2E0586B5-2020-46F9-9142-8DF21CBB3835}" presName="vertFour" presStyleCnt="0">
        <dgm:presLayoutVars>
          <dgm:chPref val="3"/>
        </dgm:presLayoutVars>
      </dgm:prSet>
      <dgm:spPr/>
    </dgm:pt>
    <dgm:pt modelId="{E4CD7A8E-2CCC-4D79-AB0E-8D3A91074536}" type="pres">
      <dgm:prSet presAssocID="{2E0586B5-2020-46F9-9142-8DF21CBB3835}" presName="txFour" presStyleLbl="node4" presStyleIdx="5" presStyleCnt="6">
        <dgm:presLayoutVars>
          <dgm:chPref val="3"/>
        </dgm:presLayoutVars>
      </dgm:prSet>
      <dgm:spPr/>
    </dgm:pt>
    <dgm:pt modelId="{0AB1E45D-C992-4F58-9346-D9D1C2FCB616}" type="pres">
      <dgm:prSet presAssocID="{2E0586B5-2020-46F9-9142-8DF21CBB3835}" presName="horzFour" presStyleCnt="0"/>
      <dgm:spPr/>
    </dgm:pt>
  </dgm:ptLst>
  <dgm:cxnLst>
    <dgm:cxn modelId="{0055E91F-F537-40B8-A636-67F93E1C655D}" type="presOf" srcId="{8B1E3421-AE4C-40D6-9D04-B1870AC2921C}" destId="{0DDDFB27-2BD1-40DA-AC63-7E8496E66466}" srcOrd="0" destOrd="0" presId="urn:microsoft.com/office/officeart/2005/8/layout/hierarchy4"/>
    <dgm:cxn modelId="{7858CF38-B8A3-4BC3-A20E-FEE657C84096}" type="presOf" srcId="{050331E6-426B-4015-B72E-E294F2062E73}" destId="{619C9F88-6F54-4AB8-9A10-0410FFD475FD}" srcOrd="0" destOrd="0" presId="urn:microsoft.com/office/officeart/2005/8/layout/hierarchy4"/>
    <dgm:cxn modelId="{90E50C3E-20A8-4EBC-AE9A-B8A543071E93}" srcId="{7C0C3DDF-AA1C-4DCE-99A8-7FAC6FB3D793}" destId="{B241C834-D071-4F5A-BFBA-99EA59EA6404}" srcOrd="2" destOrd="0" parTransId="{5F6657A9-EEE0-4A80-82AC-E06FD4EF3AE5}" sibTransId="{12C29DDD-37AC-449A-8DA4-6DEEB57AD732}"/>
    <dgm:cxn modelId="{F5CB474A-DDFE-418C-9227-13FCAE877D1A}" srcId="{28864371-226A-4E44-8071-F73D98C6C687}" destId="{AF7E26C4-C2D3-4C3A-A11A-494BE3A2B740}" srcOrd="0" destOrd="0" parTransId="{F8635A52-D27B-422F-BA34-526A7F0F119B}" sibTransId="{6E3D74FA-C60A-47E8-BAD3-73590240DE63}"/>
    <dgm:cxn modelId="{97278359-063B-4AD8-B85D-489E5A506408}" type="presOf" srcId="{E3FBFEA2-C8FF-4C0F-BE30-1E5C491B0D5D}" destId="{AB1E0B52-38C8-4627-B448-A68EED9D7DAA}" srcOrd="0" destOrd="0" presId="urn:microsoft.com/office/officeart/2005/8/layout/hierarchy4"/>
    <dgm:cxn modelId="{32DB8D7B-7BC2-446A-8C1F-198BEF9B9EB9}" srcId="{7C0C3DDF-AA1C-4DCE-99A8-7FAC6FB3D793}" destId="{28864371-226A-4E44-8071-F73D98C6C687}" srcOrd="0" destOrd="0" parTransId="{30851FB6-2391-4D26-8097-7589A761C4FB}" sibTransId="{207D8C3D-7567-4066-A931-AB7813DF5B68}"/>
    <dgm:cxn modelId="{F7D8CB98-843E-41C7-A681-F78C7139FE6C}" srcId="{6A82FC7F-9E92-41AA-9F04-A3E8CA9C70A1}" destId="{E3FBFEA2-C8FF-4C0F-BE30-1E5C491B0D5D}" srcOrd="0" destOrd="0" parTransId="{64BAF7F4-8F12-4178-BFE6-A227C2670708}" sibTransId="{CD4DE895-44BE-4C77-B84B-F44723CAFC69}"/>
    <dgm:cxn modelId="{2BB497A2-BD21-4571-B58E-8E5DD069AF84}" type="presOf" srcId="{B241C834-D071-4F5A-BFBA-99EA59EA6404}" destId="{35F3CBCC-8914-415B-8F57-D42215BE30DF}" srcOrd="0" destOrd="0" presId="urn:microsoft.com/office/officeart/2005/8/layout/hierarchy4"/>
    <dgm:cxn modelId="{6386C9A7-4230-4CA2-B069-5E136B30570F}" srcId="{D7D52395-02E6-4A7C-BB9B-946A99FFC897}" destId="{6A82FC7F-9E92-41AA-9F04-A3E8CA9C70A1}" srcOrd="0" destOrd="0" parTransId="{6CE3B130-F4BF-49FF-8573-96BEB4C9DD2C}" sibTransId="{3363BBD3-64AE-4502-8AD7-8C62F24F214C}"/>
    <dgm:cxn modelId="{FE4399AC-3931-4EE8-B47F-6EB38CB2F271}" type="presOf" srcId="{28864371-226A-4E44-8071-F73D98C6C687}" destId="{5B404B7A-95E0-467B-A0E9-6E99F394F3A4}" srcOrd="0" destOrd="0" presId="urn:microsoft.com/office/officeart/2005/8/layout/hierarchy4"/>
    <dgm:cxn modelId="{73F784C0-6466-4EBC-8967-487BAAD4659C}" type="presOf" srcId="{7C0C3DDF-AA1C-4DCE-99A8-7FAC6FB3D793}" destId="{4753775D-16F9-4374-99AD-7615DF4CBBD3}" srcOrd="0" destOrd="0" presId="urn:microsoft.com/office/officeart/2005/8/layout/hierarchy4"/>
    <dgm:cxn modelId="{5EBC3ECE-AA82-4BFF-BA19-8F67EBBA5911}" srcId="{B241C834-D071-4F5A-BFBA-99EA59EA6404}" destId="{2E0586B5-2020-46F9-9142-8DF21CBB3835}" srcOrd="0" destOrd="0" parTransId="{0EA8BB1C-87DD-4ACA-A5EA-4BD70C3DB190}" sibTransId="{E06ACB5A-C4A6-475B-94C3-AAFE091907F4}"/>
    <dgm:cxn modelId="{686DEADB-FE7D-46DE-89C4-7E12595070C3}" type="presOf" srcId="{D7D52395-02E6-4A7C-BB9B-946A99FFC897}" destId="{39B4B1F5-A8AA-4ECB-B2D0-289A21752C72}" srcOrd="0" destOrd="0" presId="urn:microsoft.com/office/officeart/2005/8/layout/hierarchy4"/>
    <dgm:cxn modelId="{E9C011DD-FB88-4C62-BE03-350EDD92C12F}" type="presOf" srcId="{6A82FC7F-9E92-41AA-9F04-A3E8CA9C70A1}" destId="{FC07D736-3949-4691-9B71-9EBAF16988BC}" srcOrd="0" destOrd="0" presId="urn:microsoft.com/office/officeart/2005/8/layout/hierarchy4"/>
    <dgm:cxn modelId="{CF7641DD-E342-490D-AA09-714262D6CB72}" srcId="{E3FBFEA2-C8FF-4C0F-BE30-1E5C491B0D5D}" destId="{7C0C3DDF-AA1C-4DCE-99A8-7FAC6FB3D793}" srcOrd="0" destOrd="0" parTransId="{9A01151F-D57F-4F36-9D31-31ADC81021A8}" sibTransId="{7DBE178B-A00B-40D6-BA41-571A28C29C79}"/>
    <dgm:cxn modelId="{8586CEE8-A797-47D0-903A-8A8A182593F6}" type="presOf" srcId="{2E0586B5-2020-46F9-9142-8DF21CBB3835}" destId="{E4CD7A8E-2CCC-4D79-AB0E-8D3A91074536}" srcOrd="0" destOrd="0" presId="urn:microsoft.com/office/officeart/2005/8/layout/hierarchy4"/>
    <dgm:cxn modelId="{D9E206EA-D8E8-4F22-8873-1814CE62DF37}" srcId="{8B1E3421-AE4C-40D6-9D04-B1870AC2921C}" destId="{050331E6-426B-4015-B72E-E294F2062E73}" srcOrd="0" destOrd="0" parTransId="{F55C0F37-1D83-435C-8791-47DC61F43D27}" sibTransId="{6053F02A-8043-491F-AF91-90B6F7AEC6D2}"/>
    <dgm:cxn modelId="{144790EE-54B2-4302-B07D-4873564BFBA0}" type="presOf" srcId="{AF7E26C4-C2D3-4C3A-A11A-494BE3A2B740}" destId="{8011F569-CF6A-4BE6-9AD7-3D3ECD09E693}" srcOrd="0" destOrd="0" presId="urn:microsoft.com/office/officeart/2005/8/layout/hierarchy4"/>
    <dgm:cxn modelId="{CACD0BF6-F4EA-496A-A664-D415B0F9A42B}" srcId="{7C0C3DDF-AA1C-4DCE-99A8-7FAC6FB3D793}" destId="{8B1E3421-AE4C-40D6-9D04-B1870AC2921C}" srcOrd="1" destOrd="0" parTransId="{245E244C-61F4-44D0-9EC9-F0A74EFD55DD}" sibTransId="{14D56D03-9DCC-4D2A-9D15-92CB4E41AFD1}"/>
    <dgm:cxn modelId="{FDF27E4B-364A-4824-9020-F52A02705613}" type="presParOf" srcId="{39B4B1F5-A8AA-4ECB-B2D0-289A21752C72}" destId="{C8D63DCA-031A-4809-AFAF-2C3BD474D432}" srcOrd="0" destOrd="0" presId="urn:microsoft.com/office/officeart/2005/8/layout/hierarchy4"/>
    <dgm:cxn modelId="{6F5BAE34-F862-4F36-AC54-0C87A7059D64}" type="presParOf" srcId="{C8D63DCA-031A-4809-AFAF-2C3BD474D432}" destId="{FC07D736-3949-4691-9B71-9EBAF16988BC}" srcOrd="0" destOrd="0" presId="urn:microsoft.com/office/officeart/2005/8/layout/hierarchy4"/>
    <dgm:cxn modelId="{F62477E5-FFB5-4E44-97DF-2206F03BAA90}" type="presParOf" srcId="{C8D63DCA-031A-4809-AFAF-2C3BD474D432}" destId="{F7775719-537D-4FF9-A26E-2DE9871432E1}" srcOrd="1" destOrd="0" presId="urn:microsoft.com/office/officeart/2005/8/layout/hierarchy4"/>
    <dgm:cxn modelId="{74CBF789-7114-4081-BAB8-AA6846F56094}" type="presParOf" srcId="{C8D63DCA-031A-4809-AFAF-2C3BD474D432}" destId="{8126A155-7D79-4A8A-BAAF-37CB27A64C8E}" srcOrd="2" destOrd="0" presId="urn:microsoft.com/office/officeart/2005/8/layout/hierarchy4"/>
    <dgm:cxn modelId="{E975236C-A816-429B-9E72-BDD1AB772C6F}" type="presParOf" srcId="{8126A155-7D79-4A8A-BAAF-37CB27A64C8E}" destId="{7EF76389-B32D-4491-9E14-F795AB1BB4E9}" srcOrd="0" destOrd="0" presId="urn:microsoft.com/office/officeart/2005/8/layout/hierarchy4"/>
    <dgm:cxn modelId="{52406331-7B1C-4F94-BB8E-D9F072D22170}" type="presParOf" srcId="{7EF76389-B32D-4491-9E14-F795AB1BB4E9}" destId="{AB1E0B52-38C8-4627-B448-A68EED9D7DAA}" srcOrd="0" destOrd="0" presId="urn:microsoft.com/office/officeart/2005/8/layout/hierarchy4"/>
    <dgm:cxn modelId="{CF7500B9-E30C-4C50-9627-90658CD70BCC}" type="presParOf" srcId="{7EF76389-B32D-4491-9E14-F795AB1BB4E9}" destId="{55B43CF4-8DDA-410B-9254-ECCD3E5EA51C}" srcOrd="1" destOrd="0" presId="urn:microsoft.com/office/officeart/2005/8/layout/hierarchy4"/>
    <dgm:cxn modelId="{7AE55F44-A64F-4112-9FA9-6E0CF9A913D2}" type="presParOf" srcId="{7EF76389-B32D-4491-9E14-F795AB1BB4E9}" destId="{1C1738BE-FC22-446A-BCBA-8EFBF45D6B76}" srcOrd="2" destOrd="0" presId="urn:microsoft.com/office/officeart/2005/8/layout/hierarchy4"/>
    <dgm:cxn modelId="{F32D2E25-8533-4978-BB5F-EEDB6AAD6503}" type="presParOf" srcId="{1C1738BE-FC22-446A-BCBA-8EFBF45D6B76}" destId="{25474B9F-A42E-46AC-948B-A1531E563BF2}" srcOrd="0" destOrd="0" presId="urn:microsoft.com/office/officeart/2005/8/layout/hierarchy4"/>
    <dgm:cxn modelId="{FE8998F8-1EB6-445F-AEF4-196E8C14831B}" type="presParOf" srcId="{25474B9F-A42E-46AC-948B-A1531E563BF2}" destId="{4753775D-16F9-4374-99AD-7615DF4CBBD3}" srcOrd="0" destOrd="0" presId="urn:microsoft.com/office/officeart/2005/8/layout/hierarchy4"/>
    <dgm:cxn modelId="{C34D9895-D049-45DF-B1CE-BE3ED3B7DD01}" type="presParOf" srcId="{25474B9F-A42E-46AC-948B-A1531E563BF2}" destId="{E7E75BB9-1A41-462C-A731-D00ABBF1594E}" srcOrd="1" destOrd="0" presId="urn:microsoft.com/office/officeart/2005/8/layout/hierarchy4"/>
    <dgm:cxn modelId="{3CBF4B93-73E6-4E32-98D9-DCE555AF785D}" type="presParOf" srcId="{25474B9F-A42E-46AC-948B-A1531E563BF2}" destId="{C9D78240-5FBB-4347-835F-7D0D00570E8E}" srcOrd="2" destOrd="0" presId="urn:microsoft.com/office/officeart/2005/8/layout/hierarchy4"/>
    <dgm:cxn modelId="{3760B28C-562C-4777-B6EE-CCF46AC5FF1A}" type="presParOf" srcId="{C9D78240-5FBB-4347-835F-7D0D00570E8E}" destId="{02ED0D42-C3FE-4A74-A88E-9A2F0BE12640}" srcOrd="0" destOrd="0" presId="urn:microsoft.com/office/officeart/2005/8/layout/hierarchy4"/>
    <dgm:cxn modelId="{EFBE6C53-16D1-443F-BDE8-3DA7D3D58CAE}" type="presParOf" srcId="{02ED0D42-C3FE-4A74-A88E-9A2F0BE12640}" destId="{5B404B7A-95E0-467B-A0E9-6E99F394F3A4}" srcOrd="0" destOrd="0" presId="urn:microsoft.com/office/officeart/2005/8/layout/hierarchy4"/>
    <dgm:cxn modelId="{0EB16452-F0B9-40E7-9C1C-F866AC944F64}" type="presParOf" srcId="{02ED0D42-C3FE-4A74-A88E-9A2F0BE12640}" destId="{A1DB8A13-D3B9-4C38-825C-70ACA4DA06F2}" srcOrd="1" destOrd="0" presId="urn:microsoft.com/office/officeart/2005/8/layout/hierarchy4"/>
    <dgm:cxn modelId="{E3585D4B-3F4C-4EEC-8355-E479178048A2}" type="presParOf" srcId="{02ED0D42-C3FE-4A74-A88E-9A2F0BE12640}" destId="{66E10D71-03DF-4433-840A-3DAF86CE53DA}" srcOrd="2" destOrd="0" presId="urn:microsoft.com/office/officeart/2005/8/layout/hierarchy4"/>
    <dgm:cxn modelId="{3EBE9506-CD85-42B1-93CE-03B49AC51758}" type="presParOf" srcId="{66E10D71-03DF-4433-840A-3DAF86CE53DA}" destId="{5DDD0CB5-2120-4C37-A8FC-FD2A1E6C936E}" srcOrd="0" destOrd="0" presId="urn:microsoft.com/office/officeart/2005/8/layout/hierarchy4"/>
    <dgm:cxn modelId="{5512AF5C-24ED-47BB-9F88-2A25EBD29601}" type="presParOf" srcId="{5DDD0CB5-2120-4C37-A8FC-FD2A1E6C936E}" destId="{8011F569-CF6A-4BE6-9AD7-3D3ECD09E693}" srcOrd="0" destOrd="0" presId="urn:microsoft.com/office/officeart/2005/8/layout/hierarchy4"/>
    <dgm:cxn modelId="{885EB2FD-14AB-44EA-8D5B-2FFAED25E4D7}" type="presParOf" srcId="{5DDD0CB5-2120-4C37-A8FC-FD2A1E6C936E}" destId="{E068DE5C-F2BA-48D4-886D-B32368A506A7}" srcOrd="1" destOrd="0" presId="urn:microsoft.com/office/officeart/2005/8/layout/hierarchy4"/>
    <dgm:cxn modelId="{376F1DE6-0AD9-45A4-B9D7-34FC2969B393}" type="presParOf" srcId="{C9D78240-5FBB-4347-835F-7D0D00570E8E}" destId="{6C116C63-4587-4CAC-BF43-7EAE8C0D8164}" srcOrd="1" destOrd="0" presId="urn:microsoft.com/office/officeart/2005/8/layout/hierarchy4"/>
    <dgm:cxn modelId="{22D5C24B-F243-48D9-8A64-7AB8CB6FED57}" type="presParOf" srcId="{C9D78240-5FBB-4347-835F-7D0D00570E8E}" destId="{11262C08-D720-4D75-8FA2-C1A8B6AE43FE}" srcOrd="2" destOrd="0" presId="urn:microsoft.com/office/officeart/2005/8/layout/hierarchy4"/>
    <dgm:cxn modelId="{66546E35-2E03-4123-BEA1-4CAEEA014160}" type="presParOf" srcId="{11262C08-D720-4D75-8FA2-C1A8B6AE43FE}" destId="{0DDDFB27-2BD1-40DA-AC63-7E8496E66466}" srcOrd="0" destOrd="0" presId="urn:microsoft.com/office/officeart/2005/8/layout/hierarchy4"/>
    <dgm:cxn modelId="{9B205B9F-BF5B-4500-B297-DD736B3C71FF}" type="presParOf" srcId="{11262C08-D720-4D75-8FA2-C1A8B6AE43FE}" destId="{BBD5D3E5-2EF7-44C2-86F2-7031689B83FE}" srcOrd="1" destOrd="0" presId="urn:microsoft.com/office/officeart/2005/8/layout/hierarchy4"/>
    <dgm:cxn modelId="{1AA9B7AA-9FAD-4AE7-B9A5-9A1859010335}" type="presParOf" srcId="{11262C08-D720-4D75-8FA2-C1A8B6AE43FE}" destId="{F4A87AD7-0FED-4203-954B-36E5F3C83EA3}" srcOrd="2" destOrd="0" presId="urn:microsoft.com/office/officeart/2005/8/layout/hierarchy4"/>
    <dgm:cxn modelId="{406C810C-F524-48E3-B02E-B0FEB60071FB}" type="presParOf" srcId="{F4A87AD7-0FED-4203-954B-36E5F3C83EA3}" destId="{4627E699-4097-4B61-9C31-A853DDD4EB27}" srcOrd="0" destOrd="0" presId="urn:microsoft.com/office/officeart/2005/8/layout/hierarchy4"/>
    <dgm:cxn modelId="{5BB431F9-30BD-4784-B14A-A444451E4A35}" type="presParOf" srcId="{4627E699-4097-4B61-9C31-A853DDD4EB27}" destId="{619C9F88-6F54-4AB8-9A10-0410FFD475FD}" srcOrd="0" destOrd="0" presId="urn:microsoft.com/office/officeart/2005/8/layout/hierarchy4"/>
    <dgm:cxn modelId="{58912D7A-9BC8-4B3F-BFB1-B59EDC64907C}" type="presParOf" srcId="{4627E699-4097-4B61-9C31-A853DDD4EB27}" destId="{4F9E84B7-BDBC-4748-B05D-EA9FFE3C7EBB}" srcOrd="1" destOrd="0" presId="urn:microsoft.com/office/officeart/2005/8/layout/hierarchy4"/>
    <dgm:cxn modelId="{B2DB6A8D-EE11-423D-B9A8-C34FC997C208}" type="presParOf" srcId="{C9D78240-5FBB-4347-835F-7D0D00570E8E}" destId="{B5D00142-516E-446A-A496-3590EEAB708E}" srcOrd="3" destOrd="0" presId="urn:microsoft.com/office/officeart/2005/8/layout/hierarchy4"/>
    <dgm:cxn modelId="{F315057D-BDD3-4406-AB3E-89BCF8181475}" type="presParOf" srcId="{C9D78240-5FBB-4347-835F-7D0D00570E8E}" destId="{E9218F0E-04FA-4799-902D-E99FA2DC642F}" srcOrd="4" destOrd="0" presId="urn:microsoft.com/office/officeart/2005/8/layout/hierarchy4"/>
    <dgm:cxn modelId="{7AE15C13-8736-4C3C-BD9C-5DB9A640864E}" type="presParOf" srcId="{E9218F0E-04FA-4799-902D-E99FA2DC642F}" destId="{35F3CBCC-8914-415B-8F57-D42215BE30DF}" srcOrd="0" destOrd="0" presId="urn:microsoft.com/office/officeart/2005/8/layout/hierarchy4"/>
    <dgm:cxn modelId="{661801BF-BA7A-4496-BE33-89BB936DE7B4}" type="presParOf" srcId="{E9218F0E-04FA-4799-902D-E99FA2DC642F}" destId="{8D93BCB9-E276-4176-8F9F-6BEACD904324}" srcOrd="1" destOrd="0" presId="urn:microsoft.com/office/officeart/2005/8/layout/hierarchy4"/>
    <dgm:cxn modelId="{285FFBF2-70C5-4157-9679-5327B493D517}" type="presParOf" srcId="{E9218F0E-04FA-4799-902D-E99FA2DC642F}" destId="{1AB4D791-3D24-4FAB-9D64-F2A209142173}" srcOrd="2" destOrd="0" presId="urn:microsoft.com/office/officeart/2005/8/layout/hierarchy4"/>
    <dgm:cxn modelId="{D3196BD8-DD75-4066-82FC-DE847DC66265}" type="presParOf" srcId="{1AB4D791-3D24-4FAB-9D64-F2A209142173}" destId="{B6FF9765-DB0A-41A4-83F2-7C8D2C34C5F1}" srcOrd="0" destOrd="0" presId="urn:microsoft.com/office/officeart/2005/8/layout/hierarchy4"/>
    <dgm:cxn modelId="{2FB0F037-0A78-4733-A9EA-4B30CFACBF4F}" type="presParOf" srcId="{B6FF9765-DB0A-41A4-83F2-7C8D2C34C5F1}" destId="{E4CD7A8E-2CCC-4D79-AB0E-8D3A91074536}" srcOrd="0" destOrd="0" presId="urn:microsoft.com/office/officeart/2005/8/layout/hierarchy4"/>
    <dgm:cxn modelId="{C390F864-3AD5-4651-B0B6-4342C5C0F7FD}" type="presParOf" srcId="{B6FF9765-DB0A-41A4-83F2-7C8D2C34C5F1}" destId="{0AB1E45D-C992-4F58-9346-D9D1C2FCB616}" srcOrd="1" destOrd="0" presId="urn:microsoft.com/office/officeart/2005/8/layout/hierarchy4"/>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7D52395-02E6-4A7C-BB9B-946A99FFC897}"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nb-NO"/>
        </a:p>
      </dgm:t>
    </dgm:pt>
    <dgm:pt modelId="{6A82FC7F-9E92-41AA-9F04-A3E8CA9C70A1}">
      <dgm:prSet phldrT="[Tekst]"/>
      <dgm:spPr>
        <a:solidFill>
          <a:srgbClr val="FF0000"/>
        </a:solidFill>
      </dgm:spPr>
      <dgm:t>
        <a:bodyPr/>
        <a:lstStyle/>
        <a:p>
          <a:r>
            <a:rPr lang="nb-NO" dirty="0"/>
            <a:t>Aldersrelatert trening </a:t>
          </a:r>
        </a:p>
        <a:p>
          <a:r>
            <a:rPr lang="nb-NO" dirty="0"/>
            <a:t>17 – 19 år</a:t>
          </a:r>
        </a:p>
      </dgm:t>
    </dgm:pt>
    <dgm:pt modelId="{6CE3B130-F4BF-49FF-8573-96BEB4C9DD2C}" type="parTrans" cxnId="{6386C9A7-4230-4CA2-B069-5E136B30570F}">
      <dgm:prSet/>
      <dgm:spPr/>
      <dgm:t>
        <a:bodyPr/>
        <a:lstStyle/>
        <a:p>
          <a:endParaRPr lang="nb-NO"/>
        </a:p>
      </dgm:t>
    </dgm:pt>
    <dgm:pt modelId="{3363BBD3-64AE-4502-8AD7-8C62F24F214C}" type="sibTrans" cxnId="{6386C9A7-4230-4CA2-B069-5E136B30570F}">
      <dgm:prSet/>
      <dgm:spPr/>
      <dgm:t>
        <a:bodyPr/>
        <a:lstStyle/>
        <a:p>
          <a:endParaRPr lang="nb-NO"/>
        </a:p>
      </dgm:t>
    </dgm:pt>
    <dgm:pt modelId="{28864371-226A-4E44-8071-F73D98C6C687}">
      <dgm:prSet phldrT="[Tekst]"/>
      <dgm:spPr>
        <a:solidFill>
          <a:srgbClr val="FF0000"/>
        </a:solidFill>
      </dgm:spPr>
      <dgm:t>
        <a:bodyPr/>
        <a:lstStyle/>
        <a:p>
          <a:r>
            <a:rPr lang="nb-NO" dirty="0"/>
            <a:t>Ferdighetstrening</a:t>
          </a:r>
        </a:p>
        <a:p>
          <a:r>
            <a:rPr lang="nb-NO" dirty="0"/>
            <a:t>Ulike typer pasninger og mottak med motstand og retning</a:t>
          </a:r>
        </a:p>
      </dgm:t>
    </dgm:pt>
    <dgm:pt modelId="{30851FB6-2391-4D26-8097-7589A761C4FB}" type="parTrans" cxnId="{32DB8D7B-7BC2-446A-8C1F-198BEF9B9EB9}">
      <dgm:prSet/>
      <dgm:spPr/>
      <dgm:t>
        <a:bodyPr/>
        <a:lstStyle/>
        <a:p>
          <a:endParaRPr lang="nb-NO"/>
        </a:p>
      </dgm:t>
    </dgm:pt>
    <dgm:pt modelId="{207D8C3D-7567-4066-A931-AB7813DF5B68}" type="sibTrans" cxnId="{32DB8D7B-7BC2-446A-8C1F-198BEF9B9EB9}">
      <dgm:prSet/>
      <dgm:spPr/>
      <dgm:t>
        <a:bodyPr/>
        <a:lstStyle/>
        <a:p>
          <a:endParaRPr lang="nb-NO"/>
        </a:p>
      </dgm:t>
    </dgm:pt>
    <dgm:pt modelId="{050331E6-426B-4015-B72E-E294F2062E73}">
      <dgm:prSet phldrT="[Tekst]"/>
      <dgm:spPr>
        <a:solidFill>
          <a:srgbClr val="FF0000"/>
        </a:solidFill>
      </dgm:spPr>
      <dgm:t>
        <a:bodyPr/>
        <a:lstStyle/>
        <a:p>
          <a:r>
            <a:rPr lang="nb-NO" dirty="0"/>
            <a:t>Spillform</a:t>
          </a:r>
        </a:p>
        <a:p>
          <a:r>
            <a:rPr lang="nb-NO" dirty="0"/>
            <a:t>Overtall- og undertallsspill</a:t>
          </a:r>
        </a:p>
      </dgm:t>
    </dgm:pt>
    <dgm:pt modelId="{F55C0F37-1D83-435C-8791-47DC61F43D27}" type="parTrans" cxnId="{D9E206EA-D8E8-4F22-8873-1814CE62DF37}">
      <dgm:prSet/>
      <dgm:spPr/>
      <dgm:t>
        <a:bodyPr/>
        <a:lstStyle/>
        <a:p>
          <a:endParaRPr lang="nb-NO"/>
        </a:p>
      </dgm:t>
    </dgm:pt>
    <dgm:pt modelId="{6053F02A-8043-491F-AF91-90B6F7AEC6D2}" type="sibTrans" cxnId="{D9E206EA-D8E8-4F22-8873-1814CE62DF37}">
      <dgm:prSet/>
      <dgm:spPr/>
      <dgm:t>
        <a:bodyPr/>
        <a:lstStyle/>
        <a:p>
          <a:endParaRPr lang="nb-NO"/>
        </a:p>
      </dgm:t>
    </dgm:pt>
    <dgm:pt modelId="{8B1E3421-AE4C-40D6-9D04-B1870AC2921C}">
      <dgm:prSet phldrT="[Tekst]"/>
      <dgm:spPr>
        <a:solidFill>
          <a:srgbClr val="FF0000"/>
        </a:solidFill>
      </dgm:spPr>
      <dgm:t>
        <a:bodyPr/>
        <a:lstStyle/>
        <a:p>
          <a:r>
            <a:rPr lang="nb-NO" dirty="0"/>
            <a:t>Ferdighetstrening</a:t>
          </a:r>
        </a:p>
        <a:p>
          <a:r>
            <a:rPr lang="nb-NO" dirty="0"/>
            <a:t>Skape / utnytte overtall</a:t>
          </a:r>
        </a:p>
        <a:p>
          <a:r>
            <a:rPr lang="nb-NO" dirty="0"/>
            <a:t>Score mål / hindre mål </a:t>
          </a:r>
        </a:p>
      </dgm:t>
    </dgm:pt>
    <dgm:pt modelId="{245E244C-61F4-44D0-9EC9-F0A74EFD55DD}" type="parTrans" cxnId="{CACD0BF6-F4EA-496A-A664-D415B0F9A42B}">
      <dgm:prSet/>
      <dgm:spPr/>
      <dgm:t>
        <a:bodyPr/>
        <a:lstStyle/>
        <a:p>
          <a:endParaRPr lang="nb-NO"/>
        </a:p>
      </dgm:t>
    </dgm:pt>
    <dgm:pt modelId="{14D56D03-9DCC-4D2A-9D15-92CB4E41AFD1}" type="sibTrans" cxnId="{CACD0BF6-F4EA-496A-A664-D415B0F9A42B}">
      <dgm:prSet/>
      <dgm:spPr/>
      <dgm:t>
        <a:bodyPr/>
        <a:lstStyle/>
        <a:p>
          <a:endParaRPr lang="nb-NO"/>
        </a:p>
      </dgm:t>
    </dgm:pt>
    <dgm:pt modelId="{AF7E26C4-C2D3-4C3A-A11A-494BE3A2B740}">
      <dgm:prSet phldrT="[Tekst]"/>
      <dgm:spPr>
        <a:solidFill>
          <a:srgbClr val="FF0000"/>
        </a:solidFill>
      </dgm:spPr>
      <dgm:t>
        <a:bodyPr/>
        <a:lstStyle/>
        <a:p>
          <a:r>
            <a:rPr lang="nb-NO" dirty="0"/>
            <a:t>Spillform</a:t>
          </a:r>
        </a:p>
        <a:p>
          <a:r>
            <a:rPr lang="nb-NO" dirty="0"/>
            <a:t>4 spill-fasene (F, F til A, A, A til F)</a:t>
          </a:r>
        </a:p>
      </dgm:t>
    </dgm:pt>
    <dgm:pt modelId="{F8635A52-D27B-422F-BA34-526A7F0F119B}" type="parTrans" cxnId="{F5CB474A-DDFE-418C-9227-13FCAE877D1A}">
      <dgm:prSet/>
      <dgm:spPr/>
      <dgm:t>
        <a:bodyPr/>
        <a:lstStyle/>
        <a:p>
          <a:endParaRPr lang="nb-NO"/>
        </a:p>
      </dgm:t>
    </dgm:pt>
    <dgm:pt modelId="{6E3D74FA-C60A-47E8-BAD3-73590240DE63}" type="sibTrans" cxnId="{F5CB474A-DDFE-418C-9227-13FCAE877D1A}">
      <dgm:prSet/>
      <dgm:spPr/>
      <dgm:t>
        <a:bodyPr/>
        <a:lstStyle/>
        <a:p>
          <a:endParaRPr lang="nb-NO"/>
        </a:p>
      </dgm:t>
    </dgm:pt>
    <dgm:pt modelId="{2E0586B5-2020-46F9-9142-8DF21CBB3835}">
      <dgm:prSet phldrT="[Tekst]"/>
      <dgm:spPr>
        <a:solidFill>
          <a:srgbClr val="FF0000"/>
        </a:solidFill>
      </dgm:spPr>
      <dgm:t>
        <a:bodyPr/>
        <a:lstStyle/>
        <a:p>
          <a:r>
            <a:rPr lang="nb-NO" dirty="0"/>
            <a:t>Spillform</a:t>
          </a:r>
        </a:p>
        <a:p>
          <a:r>
            <a:rPr lang="nb-NO" dirty="0"/>
            <a:t>11 v 11 </a:t>
          </a:r>
        </a:p>
      </dgm:t>
    </dgm:pt>
    <dgm:pt modelId="{0EA8BB1C-87DD-4ACA-A5EA-4BD70C3DB190}" type="parTrans" cxnId="{5EBC3ECE-AA82-4BFF-BA19-8F67EBBA5911}">
      <dgm:prSet/>
      <dgm:spPr/>
      <dgm:t>
        <a:bodyPr/>
        <a:lstStyle/>
        <a:p>
          <a:endParaRPr lang="nb-NO"/>
        </a:p>
      </dgm:t>
    </dgm:pt>
    <dgm:pt modelId="{E06ACB5A-C4A6-475B-94C3-AAFE091907F4}" type="sibTrans" cxnId="{5EBC3ECE-AA82-4BFF-BA19-8F67EBBA5911}">
      <dgm:prSet/>
      <dgm:spPr/>
      <dgm:t>
        <a:bodyPr/>
        <a:lstStyle/>
        <a:p>
          <a:endParaRPr lang="nb-NO"/>
        </a:p>
      </dgm:t>
    </dgm:pt>
    <dgm:pt modelId="{B241C834-D071-4F5A-BFBA-99EA59EA6404}">
      <dgm:prSet phldrT="[Tekst]"/>
      <dgm:spPr>
        <a:solidFill>
          <a:srgbClr val="FF0000"/>
        </a:solidFill>
      </dgm:spPr>
      <dgm:t>
        <a:bodyPr/>
        <a:lstStyle/>
        <a:p>
          <a:r>
            <a:rPr lang="nb-NO" dirty="0"/>
            <a:t>Ferdighetstrening</a:t>
          </a:r>
        </a:p>
        <a:p>
          <a:r>
            <a:rPr lang="nb-NO" dirty="0"/>
            <a:t>Rolletrening og </a:t>
          </a:r>
        </a:p>
        <a:p>
          <a:r>
            <a:rPr lang="nb-NO" dirty="0"/>
            <a:t>rolleforståelse</a:t>
          </a:r>
        </a:p>
      </dgm:t>
    </dgm:pt>
    <dgm:pt modelId="{5F6657A9-EEE0-4A80-82AC-E06FD4EF3AE5}" type="parTrans" cxnId="{90E50C3E-20A8-4EBC-AE9A-B8A543071E93}">
      <dgm:prSet/>
      <dgm:spPr/>
      <dgm:t>
        <a:bodyPr/>
        <a:lstStyle/>
        <a:p>
          <a:endParaRPr lang="nb-NO"/>
        </a:p>
      </dgm:t>
    </dgm:pt>
    <dgm:pt modelId="{12C29DDD-37AC-449A-8DA4-6DEEB57AD732}" type="sibTrans" cxnId="{90E50C3E-20A8-4EBC-AE9A-B8A543071E93}">
      <dgm:prSet/>
      <dgm:spPr/>
      <dgm:t>
        <a:bodyPr/>
        <a:lstStyle/>
        <a:p>
          <a:endParaRPr lang="nb-NO"/>
        </a:p>
      </dgm:t>
    </dgm:pt>
    <dgm:pt modelId="{7C0C3DDF-AA1C-4DCE-99A8-7FAC6FB3D793}">
      <dgm:prSet phldrT="[Tekst]"/>
      <dgm:spPr>
        <a:solidFill>
          <a:srgbClr val="FF0000"/>
        </a:solidFill>
      </dgm:spPr>
      <dgm:t>
        <a:bodyPr/>
        <a:lstStyle/>
        <a:p>
          <a:r>
            <a:rPr lang="nb-NO" dirty="0"/>
            <a:t>Fokusområder:</a:t>
          </a:r>
        </a:p>
        <a:p>
          <a:r>
            <a:rPr lang="nb-NO" dirty="0"/>
            <a:t>Individuelle ferdigheter, gode holdninger, kroppsbeherskelse og fysikk</a:t>
          </a:r>
        </a:p>
        <a:p>
          <a:r>
            <a:rPr lang="nb-NO" dirty="0"/>
            <a:t>Relasjonelle ferdigheter, forståelse og strukturell forståelse</a:t>
          </a:r>
        </a:p>
      </dgm:t>
    </dgm:pt>
    <dgm:pt modelId="{9A01151F-D57F-4F36-9D31-31ADC81021A8}" type="parTrans" cxnId="{CF7641DD-E342-490D-AA09-714262D6CB72}">
      <dgm:prSet/>
      <dgm:spPr/>
      <dgm:t>
        <a:bodyPr/>
        <a:lstStyle/>
        <a:p>
          <a:endParaRPr lang="nb-NO"/>
        </a:p>
      </dgm:t>
    </dgm:pt>
    <dgm:pt modelId="{7DBE178B-A00B-40D6-BA41-571A28C29C79}" type="sibTrans" cxnId="{CF7641DD-E342-490D-AA09-714262D6CB72}">
      <dgm:prSet/>
      <dgm:spPr/>
      <dgm:t>
        <a:bodyPr/>
        <a:lstStyle/>
        <a:p>
          <a:endParaRPr lang="nb-NO"/>
        </a:p>
      </dgm:t>
    </dgm:pt>
    <dgm:pt modelId="{E3FBFEA2-C8FF-4C0F-BE30-1E5C491B0D5D}">
      <dgm:prSet phldrT="[Tekst]"/>
      <dgm:spPr>
        <a:solidFill>
          <a:srgbClr val="FF0000"/>
        </a:solidFill>
      </dgm:spPr>
      <dgm:t>
        <a:bodyPr/>
        <a:lstStyle/>
        <a:p>
          <a:r>
            <a:rPr lang="nb-NO" dirty="0"/>
            <a:t>Alderstypiske trekk: </a:t>
          </a:r>
        </a:p>
        <a:p>
          <a:r>
            <a:rPr lang="nb-NO" dirty="0"/>
            <a:t>Vekstperioden er i sluttfasen, vennerelasjoner betyr mer enn foreldrerelasjonen, sinneutbrudd, oftere i konflikt med foreldrene, humørsvingninger, større krav fra skolen, flere arenaer og på jakt etter egen identitet</a:t>
          </a:r>
        </a:p>
      </dgm:t>
    </dgm:pt>
    <dgm:pt modelId="{64BAF7F4-8F12-4178-BFE6-A227C2670708}" type="parTrans" cxnId="{F7D8CB98-843E-41C7-A681-F78C7139FE6C}">
      <dgm:prSet/>
      <dgm:spPr/>
      <dgm:t>
        <a:bodyPr/>
        <a:lstStyle/>
        <a:p>
          <a:endParaRPr lang="nb-NO"/>
        </a:p>
      </dgm:t>
    </dgm:pt>
    <dgm:pt modelId="{CD4DE895-44BE-4C77-B84B-F44723CAFC69}" type="sibTrans" cxnId="{F7D8CB98-843E-41C7-A681-F78C7139FE6C}">
      <dgm:prSet/>
      <dgm:spPr/>
      <dgm:t>
        <a:bodyPr/>
        <a:lstStyle/>
        <a:p>
          <a:endParaRPr lang="nb-NO"/>
        </a:p>
      </dgm:t>
    </dgm:pt>
    <dgm:pt modelId="{39B4B1F5-A8AA-4ECB-B2D0-289A21752C72}" type="pres">
      <dgm:prSet presAssocID="{D7D52395-02E6-4A7C-BB9B-946A99FFC897}" presName="Name0" presStyleCnt="0">
        <dgm:presLayoutVars>
          <dgm:chPref val="1"/>
          <dgm:dir/>
          <dgm:animOne val="branch"/>
          <dgm:animLvl val="lvl"/>
          <dgm:resizeHandles/>
        </dgm:presLayoutVars>
      </dgm:prSet>
      <dgm:spPr/>
    </dgm:pt>
    <dgm:pt modelId="{C8D63DCA-031A-4809-AFAF-2C3BD474D432}" type="pres">
      <dgm:prSet presAssocID="{6A82FC7F-9E92-41AA-9F04-A3E8CA9C70A1}" presName="vertOne" presStyleCnt="0"/>
      <dgm:spPr/>
    </dgm:pt>
    <dgm:pt modelId="{FC07D736-3949-4691-9B71-9EBAF16988BC}" type="pres">
      <dgm:prSet presAssocID="{6A82FC7F-9E92-41AA-9F04-A3E8CA9C70A1}" presName="txOne" presStyleLbl="node0" presStyleIdx="0" presStyleCnt="1">
        <dgm:presLayoutVars>
          <dgm:chPref val="3"/>
        </dgm:presLayoutVars>
      </dgm:prSet>
      <dgm:spPr/>
    </dgm:pt>
    <dgm:pt modelId="{F7775719-537D-4FF9-A26E-2DE9871432E1}" type="pres">
      <dgm:prSet presAssocID="{6A82FC7F-9E92-41AA-9F04-A3E8CA9C70A1}" presName="parTransOne" presStyleCnt="0"/>
      <dgm:spPr/>
    </dgm:pt>
    <dgm:pt modelId="{8126A155-7D79-4A8A-BAAF-37CB27A64C8E}" type="pres">
      <dgm:prSet presAssocID="{6A82FC7F-9E92-41AA-9F04-A3E8CA9C70A1}" presName="horzOne" presStyleCnt="0"/>
      <dgm:spPr/>
    </dgm:pt>
    <dgm:pt modelId="{7EF76389-B32D-4491-9E14-F795AB1BB4E9}" type="pres">
      <dgm:prSet presAssocID="{E3FBFEA2-C8FF-4C0F-BE30-1E5C491B0D5D}" presName="vertTwo" presStyleCnt="0"/>
      <dgm:spPr/>
    </dgm:pt>
    <dgm:pt modelId="{AB1E0B52-38C8-4627-B448-A68EED9D7DAA}" type="pres">
      <dgm:prSet presAssocID="{E3FBFEA2-C8FF-4C0F-BE30-1E5C491B0D5D}" presName="txTwo" presStyleLbl="node2" presStyleIdx="0" presStyleCnt="1">
        <dgm:presLayoutVars>
          <dgm:chPref val="3"/>
        </dgm:presLayoutVars>
      </dgm:prSet>
      <dgm:spPr/>
    </dgm:pt>
    <dgm:pt modelId="{55B43CF4-8DDA-410B-9254-ECCD3E5EA51C}" type="pres">
      <dgm:prSet presAssocID="{E3FBFEA2-C8FF-4C0F-BE30-1E5C491B0D5D}" presName="parTransTwo" presStyleCnt="0"/>
      <dgm:spPr/>
    </dgm:pt>
    <dgm:pt modelId="{1C1738BE-FC22-446A-BCBA-8EFBF45D6B76}" type="pres">
      <dgm:prSet presAssocID="{E3FBFEA2-C8FF-4C0F-BE30-1E5C491B0D5D}" presName="horzTwo" presStyleCnt="0"/>
      <dgm:spPr/>
    </dgm:pt>
    <dgm:pt modelId="{25474B9F-A42E-46AC-948B-A1531E563BF2}" type="pres">
      <dgm:prSet presAssocID="{7C0C3DDF-AA1C-4DCE-99A8-7FAC6FB3D793}" presName="vertThree" presStyleCnt="0"/>
      <dgm:spPr/>
    </dgm:pt>
    <dgm:pt modelId="{4753775D-16F9-4374-99AD-7615DF4CBBD3}" type="pres">
      <dgm:prSet presAssocID="{7C0C3DDF-AA1C-4DCE-99A8-7FAC6FB3D793}" presName="txThree" presStyleLbl="node3" presStyleIdx="0" presStyleCnt="1">
        <dgm:presLayoutVars>
          <dgm:chPref val="3"/>
        </dgm:presLayoutVars>
      </dgm:prSet>
      <dgm:spPr/>
    </dgm:pt>
    <dgm:pt modelId="{E7E75BB9-1A41-462C-A731-D00ABBF1594E}" type="pres">
      <dgm:prSet presAssocID="{7C0C3DDF-AA1C-4DCE-99A8-7FAC6FB3D793}" presName="parTransThree" presStyleCnt="0"/>
      <dgm:spPr/>
    </dgm:pt>
    <dgm:pt modelId="{C9D78240-5FBB-4347-835F-7D0D00570E8E}" type="pres">
      <dgm:prSet presAssocID="{7C0C3DDF-AA1C-4DCE-99A8-7FAC6FB3D793}" presName="horzThree" presStyleCnt="0"/>
      <dgm:spPr/>
    </dgm:pt>
    <dgm:pt modelId="{02ED0D42-C3FE-4A74-A88E-9A2F0BE12640}" type="pres">
      <dgm:prSet presAssocID="{28864371-226A-4E44-8071-F73D98C6C687}" presName="vertFour" presStyleCnt="0">
        <dgm:presLayoutVars>
          <dgm:chPref val="3"/>
        </dgm:presLayoutVars>
      </dgm:prSet>
      <dgm:spPr/>
    </dgm:pt>
    <dgm:pt modelId="{5B404B7A-95E0-467B-A0E9-6E99F394F3A4}" type="pres">
      <dgm:prSet presAssocID="{28864371-226A-4E44-8071-F73D98C6C687}" presName="txFour" presStyleLbl="node4" presStyleIdx="0" presStyleCnt="6">
        <dgm:presLayoutVars>
          <dgm:chPref val="3"/>
        </dgm:presLayoutVars>
      </dgm:prSet>
      <dgm:spPr/>
    </dgm:pt>
    <dgm:pt modelId="{A1DB8A13-D3B9-4C38-825C-70ACA4DA06F2}" type="pres">
      <dgm:prSet presAssocID="{28864371-226A-4E44-8071-F73D98C6C687}" presName="parTransFour" presStyleCnt="0"/>
      <dgm:spPr/>
    </dgm:pt>
    <dgm:pt modelId="{66E10D71-03DF-4433-840A-3DAF86CE53DA}" type="pres">
      <dgm:prSet presAssocID="{28864371-226A-4E44-8071-F73D98C6C687}" presName="horzFour" presStyleCnt="0"/>
      <dgm:spPr/>
    </dgm:pt>
    <dgm:pt modelId="{5DDD0CB5-2120-4C37-A8FC-FD2A1E6C936E}" type="pres">
      <dgm:prSet presAssocID="{AF7E26C4-C2D3-4C3A-A11A-494BE3A2B740}" presName="vertFour" presStyleCnt="0">
        <dgm:presLayoutVars>
          <dgm:chPref val="3"/>
        </dgm:presLayoutVars>
      </dgm:prSet>
      <dgm:spPr/>
    </dgm:pt>
    <dgm:pt modelId="{8011F569-CF6A-4BE6-9AD7-3D3ECD09E693}" type="pres">
      <dgm:prSet presAssocID="{AF7E26C4-C2D3-4C3A-A11A-494BE3A2B740}" presName="txFour" presStyleLbl="node4" presStyleIdx="1" presStyleCnt="6">
        <dgm:presLayoutVars>
          <dgm:chPref val="3"/>
        </dgm:presLayoutVars>
      </dgm:prSet>
      <dgm:spPr/>
    </dgm:pt>
    <dgm:pt modelId="{E068DE5C-F2BA-48D4-886D-B32368A506A7}" type="pres">
      <dgm:prSet presAssocID="{AF7E26C4-C2D3-4C3A-A11A-494BE3A2B740}" presName="horzFour" presStyleCnt="0"/>
      <dgm:spPr/>
    </dgm:pt>
    <dgm:pt modelId="{6C116C63-4587-4CAC-BF43-7EAE8C0D8164}" type="pres">
      <dgm:prSet presAssocID="{207D8C3D-7567-4066-A931-AB7813DF5B68}" presName="sibSpaceFour" presStyleCnt="0"/>
      <dgm:spPr/>
    </dgm:pt>
    <dgm:pt modelId="{11262C08-D720-4D75-8FA2-C1A8B6AE43FE}" type="pres">
      <dgm:prSet presAssocID="{8B1E3421-AE4C-40D6-9D04-B1870AC2921C}" presName="vertFour" presStyleCnt="0">
        <dgm:presLayoutVars>
          <dgm:chPref val="3"/>
        </dgm:presLayoutVars>
      </dgm:prSet>
      <dgm:spPr/>
    </dgm:pt>
    <dgm:pt modelId="{0DDDFB27-2BD1-40DA-AC63-7E8496E66466}" type="pres">
      <dgm:prSet presAssocID="{8B1E3421-AE4C-40D6-9D04-B1870AC2921C}" presName="txFour" presStyleLbl="node4" presStyleIdx="2" presStyleCnt="6">
        <dgm:presLayoutVars>
          <dgm:chPref val="3"/>
        </dgm:presLayoutVars>
      </dgm:prSet>
      <dgm:spPr/>
    </dgm:pt>
    <dgm:pt modelId="{BBD5D3E5-2EF7-44C2-86F2-7031689B83FE}" type="pres">
      <dgm:prSet presAssocID="{8B1E3421-AE4C-40D6-9D04-B1870AC2921C}" presName="parTransFour" presStyleCnt="0"/>
      <dgm:spPr/>
    </dgm:pt>
    <dgm:pt modelId="{F4A87AD7-0FED-4203-954B-36E5F3C83EA3}" type="pres">
      <dgm:prSet presAssocID="{8B1E3421-AE4C-40D6-9D04-B1870AC2921C}" presName="horzFour" presStyleCnt="0"/>
      <dgm:spPr/>
    </dgm:pt>
    <dgm:pt modelId="{4627E699-4097-4B61-9C31-A853DDD4EB27}" type="pres">
      <dgm:prSet presAssocID="{050331E6-426B-4015-B72E-E294F2062E73}" presName="vertFour" presStyleCnt="0">
        <dgm:presLayoutVars>
          <dgm:chPref val="3"/>
        </dgm:presLayoutVars>
      </dgm:prSet>
      <dgm:spPr/>
    </dgm:pt>
    <dgm:pt modelId="{619C9F88-6F54-4AB8-9A10-0410FFD475FD}" type="pres">
      <dgm:prSet presAssocID="{050331E6-426B-4015-B72E-E294F2062E73}" presName="txFour" presStyleLbl="node4" presStyleIdx="3" presStyleCnt="6">
        <dgm:presLayoutVars>
          <dgm:chPref val="3"/>
        </dgm:presLayoutVars>
      </dgm:prSet>
      <dgm:spPr/>
    </dgm:pt>
    <dgm:pt modelId="{4F9E84B7-BDBC-4748-B05D-EA9FFE3C7EBB}" type="pres">
      <dgm:prSet presAssocID="{050331E6-426B-4015-B72E-E294F2062E73}" presName="horzFour" presStyleCnt="0"/>
      <dgm:spPr/>
    </dgm:pt>
    <dgm:pt modelId="{B5D00142-516E-446A-A496-3590EEAB708E}" type="pres">
      <dgm:prSet presAssocID="{14D56D03-9DCC-4D2A-9D15-92CB4E41AFD1}" presName="sibSpaceFour" presStyleCnt="0"/>
      <dgm:spPr/>
    </dgm:pt>
    <dgm:pt modelId="{E9218F0E-04FA-4799-902D-E99FA2DC642F}" type="pres">
      <dgm:prSet presAssocID="{B241C834-D071-4F5A-BFBA-99EA59EA6404}" presName="vertFour" presStyleCnt="0">
        <dgm:presLayoutVars>
          <dgm:chPref val="3"/>
        </dgm:presLayoutVars>
      </dgm:prSet>
      <dgm:spPr/>
    </dgm:pt>
    <dgm:pt modelId="{35F3CBCC-8914-415B-8F57-D42215BE30DF}" type="pres">
      <dgm:prSet presAssocID="{B241C834-D071-4F5A-BFBA-99EA59EA6404}" presName="txFour" presStyleLbl="node4" presStyleIdx="4" presStyleCnt="6">
        <dgm:presLayoutVars>
          <dgm:chPref val="3"/>
        </dgm:presLayoutVars>
      </dgm:prSet>
      <dgm:spPr/>
    </dgm:pt>
    <dgm:pt modelId="{8D93BCB9-E276-4176-8F9F-6BEACD904324}" type="pres">
      <dgm:prSet presAssocID="{B241C834-D071-4F5A-BFBA-99EA59EA6404}" presName="parTransFour" presStyleCnt="0"/>
      <dgm:spPr/>
    </dgm:pt>
    <dgm:pt modelId="{1AB4D791-3D24-4FAB-9D64-F2A209142173}" type="pres">
      <dgm:prSet presAssocID="{B241C834-D071-4F5A-BFBA-99EA59EA6404}" presName="horzFour" presStyleCnt="0"/>
      <dgm:spPr/>
    </dgm:pt>
    <dgm:pt modelId="{B6FF9765-DB0A-41A4-83F2-7C8D2C34C5F1}" type="pres">
      <dgm:prSet presAssocID="{2E0586B5-2020-46F9-9142-8DF21CBB3835}" presName="vertFour" presStyleCnt="0">
        <dgm:presLayoutVars>
          <dgm:chPref val="3"/>
        </dgm:presLayoutVars>
      </dgm:prSet>
      <dgm:spPr/>
    </dgm:pt>
    <dgm:pt modelId="{E4CD7A8E-2CCC-4D79-AB0E-8D3A91074536}" type="pres">
      <dgm:prSet presAssocID="{2E0586B5-2020-46F9-9142-8DF21CBB3835}" presName="txFour" presStyleLbl="node4" presStyleIdx="5" presStyleCnt="6">
        <dgm:presLayoutVars>
          <dgm:chPref val="3"/>
        </dgm:presLayoutVars>
      </dgm:prSet>
      <dgm:spPr/>
    </dgm:pt>
    <dgm:pt modelId="{0AB1E45D-C992-4F58-9346-D9D1C2FCB616}" type="pres">
      <dgm:prSet presAssocID="{2E0586B5-2020-46F9-9142-8DF21CBB3835}" presName="horzFour" presStyleCnt="0"/>
      <dgm:spPr/>
    </dgm:pt>
  </dgm:ptLst>
  <dgm:cxnLst>
    <dgm:cxn modelId="{0055E91F-F537-40B8-A636-67F93E1C655D}" type="presOf" srcId="{8B1E3421-AE4C-40D6-9D04-B1870AC2921C}" destId="{0DDDFB27-2BD1-40DA-AC63-7E8496E66466}" srcOrd="0" destOrd="0" presId="urn:microsoft.com/office/officeart/2005/8/layout/hierarchy4"/>
    <dgm:cxn modelId="{7858CF38-B8A3-4BC3-A20E-FEE657C84096}" type="presOf" srcId="{050331E6-426B-4015-B72E-E294F2062E73}" destId="{619C9F88-6F54-4AB8-9A10-0410FFD475FD}" srcOrd="0" destOrd="0" presId="urn:microsoft.com/office/officeart/2005/8/layout/hierarchy4"/>
    <dgm:cxn modelId="{90E50C3E-20A8-4EBC-AE9A-B8A543071E93}" srcId="{7C0C3DDF-AA1C-4DCE-99A8-7FAC6FB3D793}" destId="{B241C834-D071-4F5A-BFBA-99EA59EA6404}" srcOrd="2" destOrd="0" parTransId="{5F6657A9-EEE0-4A80-82AC-E06FD4EF3AE5}" sibTransId="{12C29DDD-37AC-449A-8DA4-6DEEB57AD732}"/>
    <dgm:cxn modelId="{F5CB474A-DDFE-418C-9227-13FCAE877D1A}" srcId="{28864371-226A-4E44-8071-F73D98C6C687}" destId="{AF7E26C4-C2D3-4C3A-A11A-494BE3A2B740}" srcOrd="0" destOrd="0" parTransId="{F8635A52-D27B-422F-BA34-526A7F0F119B}" sibTransId="{6E3D74FA-C60A-47E8-BAD3-73590240DE63}"/>
    <dgm:cxn modelId="{97278359-063B-4AD8-B85D-489E5A506408}" type="presOf" srcId="{E3FBFEA2-C8FF-4C0F-BE30-1E5C491B0D5D}" destId="{AB1E0B52-38C8-4627-B448-A68EED9D7DAA}" srcOrd="0" destOrd="0" presId="urn:microsoft.com/office/officeart/2005/8/layout/hierarchy4"/>
    <dgm:cxn modelId="{32DB8D7B-7BC2-446A-8C1F-198BEF9B9EB9}" srcId="{7C0C3DDF-AA1C-4DCE-99A8-7FAC6FB3D793}" destId="{28864371-226A-4E44-8071-F73D98C6C687}" srcOrd="0" destOrd="0" parTransId="{30851FB6-2391-4D26-8097-7589A761C4FB}" sibTransId="{207D8C3D-7567-4066-A931-AB7813DF5B68}"/>
    <dgm:cxn modelId="{F7D8CB98-843E-41C7-A681-F78C7139FE6C}" srcId="{6A82FC7F-9E92-41AA-9F04-A3E8CA9C70A1}" destId="{E3FBFEA2-C8FF-4C0F-BE30-1E5C491B0D5D}" srcOrd="0" destOrd="0" parTransId="{64BAF7F4-8F12-4178-BFE6-A227C2670708}" sibTransId="{CD4DE895-44BE-4C77-B84B-F44723CAFC69}"/>
    <dgm:cxn modelId="{2BB497A2-BD21-4571-B58E-8E5DD069AF84}" type="presOf" srcId="{B241C834-D071-4F5A-BFBA-99EA59EA6404}" destId="{35F3CBCC-8914-415B-8F57-D42215BE30DF}" srcOrd="0" destOrd="0" presId="urn:microsoft.com/office/officeart/2005/8/layout/hierarchy4"/>
    <dgm:cxn modelId="{6386C9A7-4230-4CA2-B069-5E136B30570F}" srcId="{D7D52395-02E6-4A7C-BB9B-946A99FFC897}" destId="{6A82FC7F-9E92-41AA-9F04-A3E8CA9C70A1}" srcOrd="0" destOrd="0" parTransId="{6CE3B130-F4BF-49FF-8573-96BEB4C9DD2C}" sibTransId="{3363BBD3-64AE-4502-8AD7-8C62F24F214C}"/>
    <dgm:cxn modelId="{FE4399AC-3931-4EE8-B47F-6EB38CB2F271}" type="presOf" srcId="{28864371-226A-4E44-8071-F73D98C6C687}" destId="{5B404B7A-95E0-467B-A0E9-6E99F394F3A4}" srcOrd="0" destOrd="0" presId="urn:microsoft.com/office/officeart/2005/8/layout/hierarchy4"/>
    <dgm:cxn modelId="{73F784C0-6466-4EBC-8967-487BAAD4659C}" type="presOf" srcId="{7C0C3DDF-AA1C-4DCE-99A8-7FAC6FB3D793}" destId="{4753775D-16F9-4374-99AD-7615DF4CBBD3}" srcOrd="0" destOrd="0" presId="urn:microsoft.com/office/officeart/2005/8/layout/hierarchy4"/>
    <dgm:cxn modelId="{5EBC3ECE-AA82-4BFF-BA19-8F67EBBA5911}" srcId="{B241C834-D071-4F5A-BFBA-99EA59EA6404}" destId="{2E0586B5-2020-46F9-9142-8DF21CBB3835}" srcOrd="0" destOrd="0" parTransId="{0EA8BB1C-87DD-4ACA-A5EA-4BD70C3DB190}" sibTransId="{E06ACB5A-C4A6-475B-94C3-AAFE091907F4}"/>
    <dgm:cxn modelId="{686DEADB-FE7D-46DE-89C4-7E12595070C3}" type="presOf" srcId="{D7D52395-02E6-4A7C-BB9B-946A99FFC897}" destId="{39B4B1F5-A8AA-4ECB-B2D0-289A21752C72}" srcOrd="0" destOrd="0" presId="urn:microsoft.com/office/officeart/2005/8/layout/hierarchy4"/>
    <dgm:cxn modelId="{E9C011DD-FB88-4C62-BE03-350EDD92C12F}" type="presOf" srcId="{6A82FC7F-9E92-41AA-9F04-A3E8CA9C70A1}" destId="{FC07D736-3949-4691-9B71-9EBAF16988BC}" srcOrd="0" destOrd="0" presId="urn:microsoft.com/office/officeart/2005/8/layout/hierarchy4"/>
    <dgm:cxn modelId="{CF7641DD-E342-490D-AA09-714262D6CB72}" srcId="{E3FBFEA2-C8FF-4C0F-BE30-1E5C491B0D5D}" destId="{7C0C3DDF-AA1C-4DCE-99A8-7FAC6FB3D793}" srcOrd="0" destOrd="0" parTransId="{9A01151F-D57F-4F36-9D31-31ADC81021A8}" sibTransId="{7DBE178B-A00B-40D6-BA41-571A28C29C79}"/>
    <dgm:cxn modelId="{8586CEE8-A797-47D0-903A-8A8A182593F6}" type="presOf" srcId="{2E0586B5-2020-46F9-9142-8DF21CBB3835}" destId="{E4CD7A8E-2CCC-4D79-AB0E-8D3A91074536}" srcOrd="0" destOrd="0" presId="urn:microsoft.com/office/officeart/2005/8/layout/hierarchy4"/>
    <dgm:cxn modelId="{D9E206EA-D8E8-4F22-8873-1814CE62DF37}" srcId="{8B1E3421-AE4C-40D6-9D04-B1870AC2921C}" destId="{050331E6-426B-4015-B72E-E294F2062E73}" srcOrd="0" destOrd="0" parTransId="{F55C0F37-1D83-435C-8791-47DC61F43D27}" sibTransId="{6053F02A-8043-491F-AF91-90B6F7AEC6D2}"/>
    <dgm:cxn modelId="{144790EE-54B2-4302-B07D-4873564BFBA0}" type="presOf" srcId="{AF7E26C4-C2D3-4C3A-A11A-494BE3A2B740}" destId="{8011F569-CF6A-4BE6-9AD7-3D3ECD09E693}" srcOrd="0" destOrd="0" presId="urn:microsoft.com/office/officeart/2005/8/layout/hierarchy4"/>
    <dgm:cxn modelId="{CACD0BF6-F4EA-496A-A664-D415B0F9A42B}" srcId="{7C0C3DDF-AA1C-4DCE-99A8-7FAC6FB3D793}" destId="{8B1E3421-AE4C-40D6-9D04-B1870AC2921C}" srcOrd="1" destOrd="0" parTransId="{245E244C-61F4-44D0-9EC9-F0A74EFD55DD}" sibTransId="{14D56D03-9DCC-4D2A-9D15-92CB4E41AFD1}"/>
    <dgm:cxn modelId="{FDF27E4B-364A-4824-9020-F52A02705613}" type="presParOf" srcId="{39B4B1F5-A8AA-4ECB-B2D0-289A21752C72}" destId="{C8D63DCA-031A-4809-AFAF-2C3BD474D432}" srcOrd="0" destOrd="0" presId="urn:microsoft.com/office/officeart/2005/8/layout/hierarchy4"/>
    <dgm:cxn modelId="{6F5BAE34-F862-4F36-AC54-0C87A7059D64}" type="presParOf" srcId="{C8D63DCA-031A-4809-AFAF-2C3BD474D432}" destId="{FC07D736-3949-4691-9B71-9EBAF16988BC}" srcOrd="0" destOrd="0" presId="urn:microsoft.com/office/officeart/2005/8/layout/hierarchy4"/>
    <dgm:cxn modelId="{F62477E5-FFB5-4E44-97DF-2206F03BAA90}" type="presParOf" srcId="{C8D63DCA-031A-4809-AFAF-2C3BD474D432}" destId="{F7775719-537D-4FF9-A26E-2DE9871432E1}" srcOrd="1" destOrd="0" presId="urn:microsoft.com/office/officeart/2005/8/layout/hierarchy4"/>
    <dgm:cxn modelId="{74CBF789-7114-4081-BAB8-AA6846F56094}" type="presParOf" srcId="{C8D63DCA-031A-4809-AFAF-2C3BD474D432}" destId="{8126A155-7D79-4A8A-BAAF-37CB27A64C8E}" srcOrd="2" destOrd="0" presId="urn:microsoft.com/office/officeart/2005/8/layout/hierarchy4"/>
    <dgm:cxn modelId="{E975236C-A816-429B-9E72-BDD1AB772C6F}" type="presParOf" srcId="{8126A155-7D79-4A8A-BAAF-37CB27A64C8E}" destId="{7EF76389-B32D-4491-9E14-F795AB1BB4E9}" srcOrd="0" destOrd="0" presId="urn:microsoft.com/office/officeart/2005/8/layout/hierarchy4"/>
    <dgm:cxn modelId="{52406331-7B1C-4F94-BB8E-D9F072D22170}" type="presParOf" srcId="{7EF76389-B32D-4491-9E14-F795AB1BB4E9}" destId="{AB1E0B52-38C8-4627-B448-A68EED9D7DAA}" srcOrd="0" destOrd="0" presId="urn:microsoft.com/office/officeart/2005/8/layout/hierarchy4"/>
    <dgm:cxn modelId="{CF7500B9-E30C-4C50-9627-90658CD70BCC}" type="presParOf" srcId="{7EF76389-B32D-4491-9E14-F795AB1BB4E9}" destId="{55B43CF4-8DDA-410B-9254-ECCD3E5EA51C}" srcOrd="1" destOrd="0" presId="urn:microsoft.com/office/officeart/2005/8/layout/hierarchy4"/>
    <dgm:cxn modelId="{7AE55F44-A64F-4112-9FA9-6E0CF9A913D2}" type="presParOf" srcId="{7EF76389-B32D-4491-9E14-F795AB1BB4E9}" destId="{1C1738BE-FC22-446A-BCBA-8EFBF45D6B76}" srcOrd="2" destOrd="0" presId="urn:microsoft.com/office/officeart/2005/8/layout/hierarchy4"/>
    <dgm:cxn modelId="{F32D2E25-8533-4978-BB5F-EEDB6AAD6503}" type="presParOf" srcId="{1C1738BE-FC22-446A-BCBA-8EFBF45D6B76}" destId="{25474B9F-A42E-46AC-948B-A1531E563BF2}" srcOrd="0" destOrd="0" presId="urn:microsoft.com/office/officeart/2005/8/layout/hierarchy4"/>
    <dgm:cxn modelId="{FE8998F8-1EB6-445F-AEF4-196E8C14831B}" type="presParOf" srcId="{25474B9F-A42E-46AC-948B-A1531E563BF2}" destId="{4753775D-16F9-4374-99AD-7615DF4CBBD3}" srcOrd="0" destOrd="0" presId="urn:microsoft.com/office/officeart/2005/8/layout/hierarchy4"/>
    <dgm:cxn modelId="{C34D9895-D049-45DF-B1CE-BE3ED3B7DD01}" type="presParOf" srcId="{25474B9F-A42E-46AC-948B-A1531E563BF2}" destId="{E7E75BB9-1A41-462C-A731-D00ABBF1594E}" srcOrd="1" destOrd="0" presId="urn:microsoft.com/office/officeart/2005/8/layout/hierarchy4"/>
    <dgm:cxn modelId="{3CBF4B93-73E6-4E32-98D9-DCE555AF785D}" type="presParOf" srcId="{25474B9F-A42E-46AC-948B-A1531E563BF2}" destId="{C9D78240-5FBB-4347-835F-7D0D00570E8E}" srcOrd="2" destOrd="0" presId="urn:microsoft.com/office/officeart/2005/8/layout/hierarchy4"/>
    <dgm:cxn modelId="{3760B28C-562C-4777-B6EE-CCF46AC5FF1A}" type="presParOf" srcId="{C9D78240-5FBB-4347-835F-7D0D00570E8E}" destId="{02ED0D42-C3FE-4A74-A88E-9A2F0BE12640}" srcOrd="0" destOrd="0" presId="urn:microsoft.com/office/officeart/2005/8/layout/hierarchy4"/>
    <dgm:cxn modelId="{EFBE6C53-16D1-443F-BDE8-3DA7D3D58CAE}" type="presParOf" srcId="{02ED0D42-C3FE-4A74-A88E-9A2F0BE12640}" destId="{5B404B7A-95E0-467B-A0E9-6E99F394F3A4}" srcOrd="0" destOrd="0" presId="urn:microsoft.com/office/officeart/2005/8/layout/hierarchy4"/>
    <dgm:cxn modelId="{0EB16452-F0B9-40E7-9C1C-F866AC944F64}" type="presParOf" srcId="{02ED0D42-C3FE-4A74-A88E-9A2F0BE12640}" destId="{A1DB8A13-D3B9-4C38-825C-70ACA4DA06F2}" srcOrd="1" destOrd="0" presId="urn:microsoft.com/office/officeart/2005/8/layout/hierarchy4"/>
    <dgm:cxn modelId="{E3585D4B-3F4C-4EEC-8355-E479178048A2}" type="presParOf" srcId="{02ED0D42-C3FE-4A74-A88E-9A2F0BE12640}" destId="{66E10D71-03DF-4433-840A-3DAF86CE53DA}" srcOrd="2" destOrd="0" presId="urn:microsoft.com/office/officeart/2005/8/layout/hierarchy4"/>
    <dgm:cxn modelId="{3EBE9506-CD85-42B1-93CE-03B49AC51758}" type="presParOf" srcId="{66E10D71-03DF-4433-840A-3DAF86CE53DA}" destId="{5DDD0CB5-2120-4C37-A8FC-FD2A1E6C936E}" srcOrd="0" destOrd="0" presId="urn:microsoft.com/office/officeart/2005/8/layout/hierarchy4"/>
    <dgm:cxn modelId="{5512AF5C-24ED-47BB-9F88-2A25EBD29601}" type="presParOf" srcId="{5DDD0CB5-2120-4C37-A8FC-FD2A1E6C936E}" destId="{8011F569-CF6A-4BE6-9AD7-3D3ECD09E693}" srcOrd="0" destOrd="0" presId="urn:microsoft.com/office/officeart/2005/8/layout/hierarchy4"/>
    <dgm:cxn modelId="{885EB2FD-14AB-44EA-8D5B-2FFAED25E4D7}" type="presParOf" srcId="{5DDD0CB5-2120-4C37-A8FC-FD2A1E6C936E}" destId="{E068DE5C-F2BA-48D4-886D-B32368A506A7}" srcOrd="1" destOrd="0" presId="urn:microsoft.com/office/officeart/2005/8/layout/hierarchy4"/>
    <dgm:cxn modelId="{376F1DE6-0AD9-45A4-B9D7-34FC2969B393}" type="presParOf" srcId="{C9D78240-5FBB-4347-835F-7D0D00570E8E}" destId="{6C116C63-4587-4CAC-BF43-7EAE8C0D8164}" srcOrd="1" destOrd="0" presId="urn:microsoft.com/office/officeart/2005/8/layout/hierarchy4"/>
    <dgm:cxn modelId="{22D5C24B-F243-48D9-8A64-7AB8CB6FED57}" type="presParOf" srcId="{C9D78240-5FBB-4347-835F-7D0D00570E8E}" destId="{11262C08-D720-4D75-8FA2-C1A8B6AE43FE}" srcOrd="2" destOrd="0" presId="urn:microsoft.com/office/officeart/2005/8/layout/hierarchy4"/>
    <dgm:cxn modelId="{66546E35-2E03-4123-BEA1-4CAEEA014160}" type="presParOf" srcId="{11262C08-D720-4D75-8FA2-C1A8B6AE43FE}" destId="{0DDDFB27-2BD1-40DA-AC63-7E8496E66466}" srcOrd="0" destOrd="0" presId="urn:microsoft.com/office/officeart/2005/8/layout/hierarchy4"/>
    <dgm:cxn modelId="{9B205B9F-BF5B-4500-B297-DD736B3C71FF}" type="presParOf" srcId="{11262C08-D720-4D75-8FA2-C1A8B6AE43FE}" destId="{BBD5D3E5-2EF7-44C2-86F2-7031689B83FE}" srcOrd="1" destOrd="0" presId="urn:microsoft.com/office/officeart/2005/8/layout/hierarchy4"/>
    <dgm:cxn modelId="{1AA9B7AA-9FAD-4AE7-B9A5-9A1859010335}" type="presParOf" srcId="{11262C08-D720-4D75-8FA2-C1A8B6AE43FE}" destId="{F4A87AD7-0FED-4203-954B-36E5F3C83EA3}" srcOrd="2" destOrd="0" presId="urn:microsoft.com/office/officeart/2005/8/layout/hierarchy4"/>
    <dgm:cxn modelId="{406C810C-F524-48E3-B02E-B0FEB60071FB}" type="presParOf" srcId="{F4A87AD7-0FED-4203-954B-36E5F3C83EA3}" destId="{4627E699-4097-4B61-9C31-A853DDD4EB27}" srcOrd="0" destOrd="0" presId="urn:microsoft.com/office/officeart/2005/8/layout/hierarchy4"/>
    <dgm:cxn modelId="{5BB431F9-30BD-4784-B14A-A444451E4A35}" type="presParOf" srcId="{4627E699-4097-4B61-9C31-A853DDD4EB27}" destId="{619C9F88-6F54-4AB8-9A10-0410FFD475FD}" srcOrd="0" destOrd="0" presId="urn:microsoft.com/office/officeart/2005/8/layout/hierarchy4"/>
    <dgm:cxn modelId="{58912D7A-9BC8-4B3F-BFB1-B59EDC64907C}" type="presParOf" srcId="{4627E699-4097-4B61-9C31-A853DDD4EB27}" destId="{4F9E84B7-BDBC-4748-B05D-EA9FFE3C7EBB}" srcOrd="1" destOrd="0" presId="urn:microsoft.com/office/officeart/2005/8/layout/hierarchy4"/>
    <dgm:cxn modelId="{B2DB6A8D-EE11-423D-B9A8-C34FC997C208}" type="presParOf" srcId="{C9D78240-5FBB-4347-835F-7D0D00570E8E}" destId="{B5D00142-516E-446A-A496-3590EEAB708E}" srcOrd="3" destOrd="0" presId="urn:microsoft.com/office/officeart/2005/8/layout/hierarchy4"/>
    <dgm:cxn modelId="{F315057D-BDD3-4406-AB3E-89BCF8181475}" type="presParOf" srcId="{C9D78240-5FBB-4347-835F-7D0D00570E8E}" destId="{E9218F0E-04FA-4799-902D-E99FA2DC642F}" srcOrd="4" destOrd="0" presId="urn:microsoft.com/office/officeart/2005/8/layout/hierarchy4"/>
    <dgm:cxn modelId="{7AE15C13-8736-4C3C-BD9C-5DB9A640864E}" type="presParOf" srcId="{E9218F0E-04FA-4799-902D-E99FA2DC642F}" destId="{35F3CBCC-8914-415B-8F57-D42215BE30DF}" srcOrd="0" destOrd="0" presId="urn:microsoft.com/office/officeart/2005/8/layout/hierarchy4"/>
    <dgm:cxn modelId="{661801BF-BA7A-4496-BE33-89BB936DE7B4}" type="presParOf" srcId="{E9218F0E-04FA-4799-902D-E99FA2DC642F}" destId="{8D93BCB9-E276-4176-8F9F-6BEACD904324}" srcOrd="1" destOrd="0" presId="urn:microsoft.com/office/officeart/2005/8/layout/hierarchy4"/>
    <dgm:cxn modelId="{285FFBF2-70C5-4157-9679-5327B493D517}" type="presParOf" srcId="{E9218F0E-04FA-4799-902D-E99FA2DC642F}" destId="{1AB4D791-3D24-4FAB-9D64-F2A209142173}" srcOrd="2" destOrd="0" presId="urn:microsoft.com/office/officeart/2005/8/layout/hierarchy4"/>
    <dgm:cxn modelId="{D3196BD8-DD75-4066-82FC-DE847DC66265}" type="presParOf" srcId="{1AB4D791-3D24-4FAB-9D64-F2A209142173}" destId="{B6FF9765-DB0A-41A4-83F2-7C8D2C34C5F1}" srcOrd="0" destOrd="0" presId="urn:microsoft.com/office/officeart/2005/8/layout/hierarchy4"/>
    <dgm:cxn modelId="{2FB0F037-0A78-4733-A9EA-4B30CFACBF4F}" type="presParOf" srcId="{B6FF9765-DB0A-41A4-83F2-7C8D2C34C5F1}" destId="{E4CD7A8E-2CCC-4D79-AB0E-8D3A91074536}" srcOrd="0" destOrd="0" presId="urn:microsoft.com/office/officeart/2005/8/layout/hierarchy4"/>
    <dgm:cxn modelId="{C390F864-3AD5-4651-B0B6-4342C5C0F7FD}" type="presParOf" srcId="{B6FF9765-DB0A-41A4-83F2-7C8D2C34C5F1}" destId="{0AB1E45D-C992-4F58-9346-D9D1C2FCB616}" srcOrd="1" destOrd="0" presId="urn:microsoft.com/office/officeart/2005/8/layout/hierarchy4"/>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7D52395-02E6-4A7C-BB9B-946A99FFC897}"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nb-NO"/>
        </a:p>
      </dgm:t>
    </dgm:pt>
    <dgm:pt modelId="{6A82FC7F-9E92-41AA-9F04-A3E8CA9C70A1}">
      <dgm:prSet phldrT="[Tekst]"/>
      <dgm:spPr>
        <a:solidFill>
          <a:srgbClr val="00B050"/>
        </a:solidFill>
      </dgm:spPr>
      <dgm:t>
        <a:bodyPr/>
        <a:lstStyle/>
        <a:p>
          <a:r>
            <a:rPr lang="nb-NO" dirty="0"/>
            <a:t>Aldersrelatert trening – Keeper  </a:t>
          </a:r>
        </a:p>
        <a:p>
          <a:r>
            <a:rPr lang="nb-NO" dirty="0"/>
            <a:t>11 – 12 år</a:t>
          </a:r>
        </a:p>
      </dgm:t>
    </dgm:pt>
    <dgm:pt modelId="{6CE3B130-F4BF-49FF-8573-96BEB4C9DD2C}" type="parTrans" cxnId="{6386C9A7-4230-4CA2-B069-5E136B30570F}">
      <dgm:prSet/>
      <dgm:spPr/>
      <dgm:t>
        <a:bodyPr/>
        <a:lstStyle/>
        <a:p>
          <a:endParaRPr lang="nb-NO"/>
        </a:p>
      </dgm:t>
    </dgm:pt>
    <dgm:pt modelId="{3363BBD3-64AE-4502-8AD7-8C62F24F214C}" type="sibTrans" cxnId="{6386C9A7-4230-4CA2-B069-5E136B30570F}">
      <dgm:prSet/>
      <dgm:spPr/>
      <dgm:t>
        <a:bodyPr/>
        <a:lstStyle/>
        <a:p>
          <a:endParaRPr lang="nb-NO"/>
        </a:p>
      </dgm:t>
    </dgm:pt>
    <dgm:pt modelId="{28864371-226A-4E44-8071-F73D98C6C687}">
      <dgm:prSet phldrT="[Tekst]"/>
      <dgm:spPr>
        <a:solidFill>
          <a:srgbClr val="00B050"/>
        </a:solidFill>
      </dgm:spPr>
      <dgm:t>
        <a:bodyPr/>
        <a:lstStyle/>
        <a:p>
          <a:r>
            <a:rPr lang="nb-NO" dirty="0"/>
            <a:t>Ferdighetstrening</a:t>
          </a:r>
        </a:p>
        <a:p>
          <a:r>
            <a:rPr lang="nb-NO" dirty="0"/>
            <a:t>Ulike typer pasninger </a:t>
          </a:r>
        </a:p>
        <a:p>
          <a:r>
            <a:rPr lang="nb-NO" dirty="0"/>
            <a:t>og mottak (hånd og fot)</a:t>
          </a:r>
        </a:p>
      </dgm:t>
    </dgm:pt>
    <dgm:pt modelId="{30851FB6-2391-4D26-8097-7589A761C4FB}" type="parTrans" cxnId="{32DB8D7B-7BC2-446A-8C1F-198BEF9B9EB9}">
      <dgm:prSet/>
      <dgm:spPr/>
      <dgm:t>
        <a:bodyPr/>
        <a:lstStyle/>
        <a:p>
          <a:endParaRPr lang="nb-NO"/>
        </a:p>
      </dgm:t>
    </dgm:pt>
    <dgm:pt modelId="{207D8C3D-7567-4066-A931-AB7813DF5B68}" type="sibTrans" cxnId="{32DB8D7B-7BC2-446A-8C1F-198BEF9B9EB9}">
      <dgm:prSet/>
      <dgm:spPr/>
      <dgm:t>
        <a:bodyPr/>
        <a:lstStyle/>
        <a:p>
          <a:endParaRPr lang="nb-NO"/>
        </a:p>
      </dgm:t>
    </dgm:pt>
    <dgm:pt modelId="{050331E6-426B-4015-B72E-E294F2062E73}">
      <dgm:prSet phldrT="[Tekst]"/>
      <dgm:spPr>
        <a:solidFill>
          <a:srgbClr val="00B050"/>
        </a:solidFill>
      </dgm:spPr>
      <dgm:t>
        <a:bodyPr/>
        <a:lstStyle/>
        <a:p>
          <a:r>
            <a:rPr lang="nb-NO" dirty="0"/>
            <a:t>Spillform</a:t>
          </a:r>
        </a:p>
        <a:p>
          <a:r>
            <a:rPr lang="nb-NO" dirty="0"/>
            <a:t>5 v 5 inkl. keeper</a:t>
          </a:r>
        </a:p>
      </dgm:t>
    </dgm:pt>
    <dgm:pt modelId="{F55C0F37-1D83-435C-8791-47DC61F43D27}" type="parTrans" cxnId="{D9E206EA-D8E8-4F22-8873-1814CE62DF37}">
      <dgm:prSet/>
      <dgm:spPr/>
      <dgm:t>
        <a:bodyPr/>
        <a:lstStyle/>
        <a:p>
          <a:endParaRPr lang="nb-NO"/>
        </a:p>
      </dgm:t>
    </dgm:pt>
    <dgm:pt modelId="{6053F02A-8043-491F-AF91-90B6F7AEC6D2}" type="sibTrans" cxnId="{D9E206EA-D8E8-4F22-8873-1814CE62DF37}">
      <dgm:prSet/>
      <dgm:spPr/>
      <dgm:t>
        <a:bodyPr/>
        <a:lstStyle/>
        <a:p>
          <a:endParaRPr lang="nb-NO"/>
        </a:p>
      </dgm:t>
    </dgm:pt>
    <dgm:pt modelId="{8B1E3421-AE4C-40D6-9D04-B1870AC2921C}">
      <dgm:prSet phldrT="[Tekst]"/>
      <dgm:spPr>
        <a:solidFill>
          <a:srgbClr val="00B050"/>
        </a:solidFill>
      </dgm:spPr>
      <dgm:t>
        <a:bodyPr/>
        <a:lstStyle/>
        <a:p>
          <a:r>
            <a:rPr lang="nb-NO" dirty="0"/>
            <a:t>Ferdighetstrening</a:t>
          </a:r>
        </a:p>
        <a:p>
          <a:r>
            <a:rPr lang="nb-NO" dirty="0"/>
            <a:t>Grep og fallteknikk</a:t>
          </a:r>
        </a:p>
      </dgm:t>
    </dgm:pt>
    <dgm:pt modelId="{245E244C-61F4-44D0-9EC9-F0A74EFD55DD}" type="parTrans" cxnId="{CACD0BF6-F4EA-496A-A664-D415B0F9A42B}">
      <dgm:prSet/>
      <dgm:spPr/>
      <dgm:t>
        <a:bodyPr/>
        <a:lstStyle/>
        <a:p>
          <a:endParaRPr lang="nb-NO"/>
        </a:p>
      </dgm:t>
    </dgm:pt>
    <dgm:pt modelId="{14D56D03-9DCC-4D2A-9D15-92CB4E41AFD1}" type="sibTrans" cxnId="{CACD0BF6-F4EA-496A-A664-D415B0F9A42B}">
      <dgm:prSet/>
      <dgm:spPr/>
      <dgm:t>
        <a:bodyPr/>
        <a:lstStyle/>
        <a:p>
          <a:endParaRPr lang="nb-NO"/>
        </a:p>
      </dgm:t>
    </dgm:pt>
    <dgm:pt modelId="{AF7E26C4-C2D3-4C3A-A11A-494BE3A2B740}">
      <dgm:prSet phldrT="[Tekst]"/>
      <dgm:spPr>
        <a:solidFill>
          <a:srgbClr val="00B050"/>
        </a:solidFill>
      </dgm:spPr>
      <dgm:t>
        <a:bodyPr/>
        <a:lstStyle/>
        <a:p>
          <a:r>
            <a:rPr lang="nb-NO" dirty="0"/>
            <a:t>Spillform</a:t>
          </a:r>
        </a:p>
        <a:p>
          <a:r>
            <a:rPr lang="nb-NO" dirty="0"/>
            <a:t>3 v 3 inkl. keeper</a:t>
          </a:r>
        </a:p>
      </dgm:t>
    </dgm:pt>
    <dgm:pt modelId="{F8635A52-D27B-422F-BA34-526A7F0F119B}" type="parTrans" cxnId="{F5CB474A-DDFE-418C-9227-13FCAE877D1A}">
      <dgm:prSet/>
      <dgm:spPr/>
      <dgm:t>
        <a:bodyPr/>
        <a:lstStyle/>
        <a:p>
          <a:endParaRPr lang="nb-NO"/>
        </a:p>
      </dgm:t>
    </dgm:pt>
    <dgm:pt modelId="{6E3D74FA-C60A-47E8-BAD3-73590240DE63}" type="sibTrans" cxnId="{F5CB474A-DDFE-418C-9227-13FCAE877D1A}">
      <dgm:prSet/>
      <dgm:spPr/>
      <dgm:t>
        <a:bodyPr/>
        <a:lstStyle/>
        <a:p>
          <a:endParaRPr lang="nb-NO"/>
        </a:p>
      </dgm:t>
    </dgm:pt>
    <dgm:pt modelId="{2E0586B5-2020-46F9-9142-8DF21CBB3835}">
      <dgm:prSet phldrT="[Tekst]"/>
      <dgm:spPr>
        <a:solidFill>
          <a:srgbClr val="00B050"/>
        </a:solidFill>
      </dgm:spPr>
      <dgm:t>
        <a:bodyPr/>
        <a:lstStyle/>
        <a:p>
          <a:r>
            <a:rPr lang="nb-NO" dirty="0"/>
            <a:t>Spillform</a:t>
          </a:r>
        </a:p>
        <a:p>
          <a:r>
            <a:rPr lang="nb-NO" dirty="0"/>
            <a:t>7 v 7 inkl. keeper </a:t>
          </a:r>
        </a:p>
      </dgm:t>
    </dgm:pt>
    <dgm:pt modelId="{0EA8BB1C-87DD-4ACA-A5EA-4BD70C3DB190}" type="parTrans" cxnId="{5EBC3ECE-AA82-4BFF-BA19-8F67EBBA5911}">
      <dgm:prSet/>
      <dgm:spPr/>
      <dgm:t>
        <a:bodyPr/>
        <a:lstStyle/>
        <a:p>
          <a:endParaRPr lang="nb-NO"/>
        </a:p>
      </dgm:t>
    </dgm:pt>
    <dgm:pt modelId="{E06ACB5A-C4A6-475B-94C3-AAFE091907F4}" type="sibTrans" cxnId="{5EBC3ECE-AA82-4BFF-BA19-8F67EBBA5911}">
      <dgm:prSet/>
      <dgm:spPr/>
      <dgm:t>
        <a:bodyPr/>
        <a:lstStyle/>
        <a:p>
          <a:endParaRPr lang="nb-NO"/>
        </a:p>
      </dgm:t>
    </dgm:pt>
    <dgm:pt modelId="{B241C834-D071-4F5A-BFBA-99EA59EA6404}">
      <dgm:prSet phldrT="[Tekst]"/>
      <dgm:spPr>
        <a:solidFill>
          <a:srgbClr val="00B050"/>
        </a:solidFill>
      </dgm:spPr>
      <dgm:t>
        <a:bodyPr/>
        <a:lstStyle/>
        <a:p>
          <a:r>
            <a:rPr lang="nb-NO" dirty="0"/>
            <a:t>Ferdighetstrening</a:t>
          </a:r>
        </a:p>
        <a:p>
          <a:r>
            <a:rPr lang="nb-NO" dirty="0"/>
            <a:t>Håndtere 1 v 1 situasjoner</a:t>
          </a:r>
        </a:p>
      </dgm:t>
    </dgm:pt>
    <dgm:pt modelId="{5F6657A9-EEE0-4A80-82AC-E06FD4EF3AE5}" type="parTrans" cxnId="{90E50C3E-20A8-4EBC-AE9A-B8A543071E93}">
      <dgm:prSet/>
      <dgm:spPr/>
      <dgm:t>
        <a:bodyPr/>
        <a:lstStyle/>
        <a:p>
          <a:endParaRPr lang="nb-NO"/>
        </a:p>
      </dgm:t>
    </dgm:pt>
    <dgm:pt modelId="{12C29DDD-37AC-449A-8DA4-6DEEB57AD732}" type="sibTrans" cxnId="{90E50C3E-20A8-4EBC-AE9A-B8A543071E93}">
      <dgm:prSet/>
      <dgm:spPr/>
      <dgm:t>
        <a:bodyPr/>
        <a:lstStyle/>
        <a:p>
          <a:endParaRPr lang="nb-NO"/>
        </a:p>
      </dgm:t>
    </dgm:pt>
    <dgm:pt modelId="{7C0C3DDF-AA1C-4DCE-99A8-7FAC6FB3D793}">
      <dgm:prSet phldrT="[Tekst]"/>
      <dgm:spPr>
        <a:solidFill>
          <a:srgbClr val="00B050"/>
        </a:solidFill>
      </dgm:spPr>
      <dgm:t>
        <a:bodyPr/>
        <a:lstStyle/>
        <a:p>
          <a:r>
            <a:rPr lang="nb-NO" dirty="0"/>
            <a:t>Fokusområder:</a:t>
          </a:r>
        </a:p>
        <a:p>
          <a:r>
            <a:rPr lang="nb-NO" dirty="0"/>
            <a:t>Individuelle ferdigheter, gode holdninger, kroppsbeherskelse og fysikk</a:t>
          </a:r>
        </a:p>
        <a:p>
          <a:r>
            <a:rPr lang="nb-NO" dirty="0"/>
            <a:t>Relasjonelle ferdigheter og forståelse </a:t>
          </a:r>
        </a:p>
      </dgm:t>
    </dgm:pt>
    <dgm:pt modelId="{9A01151F-D57F-4F36-9D31-31ADC81021A8}" type="parTrans" cxnId="{CF7641DD-E342-490D-AA09-714262D6CB72}">
      <dgm:prSet/>
      <dgm:spPr/>
      <dgm:t>
        <a:bodyPr/>
        <a:lstStyle/>
        <a:p>
          <a:endParaRPr lang="nb-NO"/>
        </a:p>
      </dgm:t>
    </dgm:pt>
    <dgm:pt modelId="{7DBE178B-A00B-40D6-BA41-571A28C29C79}" type="sibTrans" cxnId="{CF7641DD-E342-490D-AA09-714262D6CB72}">
      <dgm:prSet/>
      <dgm:spPr/>
      <dgm:t>
        <a:bodyPr/>
        <a:lstStyle/>
        <a:p>
          <a:endParaRPr lang="nb-NO"/>
        </a:p>
      </dgm:t>
    </dgm:pt>
    <dgm:pt modelId="{E3FBFEA2-C8FF-4C0F-BE30-1E5C491B0D5D}">
      <dgm:prSet phldrT="[Tekst]"/>
      <dgm:spPr>
        <a:solidFill>
          <a:srgbClr val="00B050"/>
        </a:solidFill>
      </dgm:spPr>
      <dgm:t>
        <a:bodyPr/>
        <a:lstStyle/>
        <a:p>
          <a:r>
            <a:rPr lang="nb-NO" dirty="0"/>
            <a:t>Alderstypiske trekk: </a:t>
          </a:r>
        </a:p>
        <a:p>
          <a:r>
            <a:rPr lang="nb-NO" dirty="0"/>
            <a:t>Jeg-fokusert, nysgjerrige, opptatt av rettferdighet, sammenligner seg selv med andre, er opptatt av bekreftelser, trenger trygghet, tydelige rammer og øvelsene må tilpasses ferdighetsnivå (føle mestring) </a:t>
          </a:r>
        </a:p>
      </dgm:t>
    </dgm:pt>
    <dgm:pt modelId="{64BAF7F4-8F12-4178-BFE6-A227C2670708}" type="parTrans" cxnId="{F7D8CB98-843E-41C7-A681-F78C7139FE6C}">
      <dgm:prSet/>
      <dgm:spPr/>
      <dgm:t>
        <a:bodyPr/>
        <a:lstStyle/>
        <a:p>
          <a:endParaRPr lang="nb-NO"/>
        </a:p>
      </dgm:t>
    </dgm:pt>
    <dgm:pt modelId="{CD4DE895-44BE-4C77-B84B-F44723CAFC69}" type="sibTrans" cxnId="{F7D8CB98-843E-41C7-A681-F78C7139FE6C}">
      <dgm:prSet/>
      <dgm:spPr/>
      <dgm:t>
        <a:bodyPr/>
        <a:lstStyle/>
        <a:p>
          <a:endParaRPr lang="nb-NO"/>
        </a:p>
      </dgm:t>
    </dgm:pt>
    <dgm:pt modelId="{39B4B1F5-A8AA-4ECB-B2D0-289A21752C72}" type="pres">
      <dgm:prSet presAssocID="{D7D52395-02E6-4A7C-BB9B-946A99FFC897}" presName="Name0" presStyleCnt="0">
        <dgm:presLayoutVars>
          <dgm:chPref val="1"/>
          <dgm:dir/>
          <dgm:animOne val="branch"/>
          <dgm:animLvl val="lvl"/>
          <dgm:resizeHandles/>
        </dgm:presLayoutVars>
      </dgm:prSet>
      <dgm:spPr/>
    </dgm:pt>
    <dgm:pt modelId="{C8D63DCA-031A-4809-AFAF-2C3BD474D432}" type="pres">
      <dgm:prSet presAssocID="{6A82FC7F-9E92-41AA-9F04-A3E8CA9C70A1}" presName="vertOne" presStyleCnt="0"/>
      <dgm:spPr/>
    </dgm:pt>
    <dgm:pt modelId="{FC07D736-3949-4691-9B71-9EBAF16988BC}" type="pres">
      <dgm:prSet presAssocID="{6A82FC7F-9E92-41AA-9F04-A3E8CA9C70A1}" presName="txOne" presStyleLbl="node0" presStyleIdx="0" presStyleCnt="1">
        <dgm:presLayoutVars>
          <dgm:chPref val="3"/>
        </dgm:presLayoutVars>
      </dgm:prSet>
      <dgm:spPr/>
    </dgm:pt>
    <dgm:pt modelId="{F7775719-537D-4FF9-A26E-2DE9871432E1}" type="pres">
      <dgm:prSet presAssocID="{6A82FC7F-9E92-41AA-9F04-A3E8CA9C70A1}" presName="parTransOne" presStyleCnt="0"/>
      <dgm:spPr/>
    </dgm:pt>
    <dgm:pt modelId="{8126A155-7D79-4A8A-BAAF-37CB27A64C8E}" type="pres">
      <dgm:prSet presAssocID="{6A82FC7F-9E92-41AA-9F04-A3E8CA9C70A1}" presName="horzOne" presStyleCnt="0"/>
      <dgm:spPr/>
    </dgm:pt>
    <dgm:pt modelId="{7EF76389-B32D-4491-9E14-F795AB1BB4E9}" type="pres">
      <dgm:prSet presAssocID="{E3FBFEA2-C8FF-4C0F-BE30-1E5C491B0D5D}" presName="vertTwo" presStyleCnt="0"/>
      <dgm:spPr/>
    </dgm:pt>
    <dgm:pt modelId="{AB1E0B52-38C8-4627-B448-A68EED9D7DAA}" type="pres">
      <dgm:prSet presAssocID="{E3FBFEA2-C8FF-4C0F-BE30-1E5C491B0D5D}" presName="txTwo" presStyleLbl="node2" presStyleIdx="0" presStyleCnt="1">
        <dgm:presLayoutVars>
          <dgm:chPref val="3"/>
        </dgm:presLayoutVars>
      </dgm:prSet>
      <dgm:spPr/>
    </dgm:pt>
    <dgm:pt modelId="{55B43CF4-8DDA-410B-9254-ECCD3E5EA51C}" type="pres">
      <dgm:prSet presAssocID="{E3FBFEA2-C8FF-4C0F-BE30-1E5C491B0D5D}" presName="parTransTwo" presStyleCnt="0"/>
      <dgm:spPr/>
    </dgm:pt>
    <dgm:pt modelId="{1C1738BE-FC22-446A-BCBA-8EFBF45D6B76}" type="pres">
      <dgm:prSet presAssocID="{E3FBFEA2-C8FF-4C0F-BE30-1E5C491B0D5D}" presName="horzTwo" presStyleCnt="0"/>
      <dgm:spPr/>
    </dgm:pt>
    <dgm:pt modelId="{25474B9F-A42E-46AC-948B-A1531E563BF2}" type="pres">
      <dgm:prSet presAssocID="{7C0C3DDF-AA1C-4DCE-99A8-7FAC6FB3D793}" presName="vertThree" presStyleCnt="0"/>
      <dgm:spPr/>
    </dgm:pt>
    <dgm:pt modelId="{4753775D-16F9-4374-99AD-7615DF4CBBD3}" type="pres">
      <dgm:prSet presAssocID="{7C0C3DDF-AA1C-4DCE-99A8-7FAC6FB3D793}" presName="txThree" presStyleLbl="node3" presStyleIdx="0" presStyleCnt="1">
        <dgm:presLayoutVars>
          <dgm:chPref val="3"/>
        </dgm:presLayoutVars>
      </dgm:prSet>
      <dgm:spPr/>
    </dgm:pt>
    <dgm:pt modelId="{E7E75BB9-1A41-462C-A731-D00ABBF1594E}" type="pres">
      <dgm:prSet presAssocID="{7C0C3DDF-AA1C-4DCE-99A8-7FAC6FB3D793}" presName="parTransThree" presStyleCnt="0"/>
      <dgm:spPr/>
    </dgm:pt>
    <dgm:pt modelId="{C9D78240-5FBB-4347-835F-7D0D00570E8E}" type="pres">
      <dgm:prSet presAssocID="{7C0C3DDF-AA1C-4DCE-99A8-7FAC6FB3D793}" presName="horzThree" presStyleCnt="0"/>
      <dgm:spPr/>
    </dgm:pt>
    <dgm:pt modelId="{02ED0D42-C3FE-4A74-A88E-9A2F0BE12640}" type="pres">
      <dgm:prSet presAssocID="{28864371-226A-4E44-8071-F73D98C6C687}" presName="vertFour" presStyleCnt="0">
        <dgm:presLayoutVars>
          <dgm:chPref val="3"/>
        </dgm:presLayoutVars>
      </dgm:prSet>
      <dgm:spPr/>
    </dgm:pt>
    <dgm:pt modelId="{5B404B7A-95E0-467B-A0E9-6E99F394F3A4}" type="pres">
      <dgm:prSet presAssocID="{28864371-226A-4E44-8071-F73D98C6C687}" presName="txFour" presStyleLbl="node4" presStyleIdx="0" presStyleCnt="6">
        <dgm:presLayoutVars>
          <dgm:chPref val="3"/>
        </dgm:presLayoutVars>
      </dgm:prSet>
      <dgm:spPr/>
    </dgm:pt>
    <dgm:pt modelId="{A1DB8A13-D3B9-4C38-825C-70ACA4DA06F2}" type="pres">
      <dgm:prSet presAssocID="{28864371-226A-4E44-8071-F73D98C6C687}" presName="parTransFour" presStyleCnt="0"/>
      <dgm:spPr/>
    </dgm:pt>
    <dgm:pt modelId="{66E10D71-03DF-4433-840A-3DAF86CE53DA}" type="pres">
      <dgm:prSet presAssocID="{28864371-226A-4E44-8071-F73D98C6C687}" presName="horzFour" presStyleCnt="0"/>
      <dgm:spPr/>
    </dgm:pt>
    <dgm:pt modelId="{5DDD0CB5-2120-4C37-A8FC-FD2A1E6C936E}" type="pres">
      <dgm:prSet presAssocID="{AF7E26C4-C2D3-4C3A-A11A-494BE3A2B740}" presName="vertFour" presStyleCnt="0">
        <dgm:presLayoutVars>
          <dgm:chPref val="3"/>
        </dgm:presLayoutVars>
      </dgm:prSet>
      <dgm:spPr/>
    </dgm:pt>
    <dgm:pt modelId="{8011F569-CF6A-4BE6-9AD7-3D3ECD09E693}" type="pres">
      <dgm:prSet presAssocID="{AF7E26C4-C2D3-4C3A-A11A-494BE3A2B740}" presName="txFour" presStyleLbl="node4" presStyleIdx="1" presStyleCnt="6">
        <dgm:presLayoutVars>
          <dgm:chPref val="3"/>
        </dgm:presLayoutVars>
      </dgm:prSet>
      <dgm:spPr/>
    </dgm:pt>
    <dgm:pt modelId="{E068DE5C-F2BA-48D4-886D-B32368A506A7}" type="pres">
      <dgm:prSet presAssocID="{AF7E26C4-C2D3-4C3A-A11A-494BE3A2B740}" presName="horzFour" presStyleCnt="0"/>
      <dgm:spPr/>
    </dgm:pt>
    <dgm:pt modelId="{6C116C63-4587-4CAC-BF43-7EAE8C0D8164}" type="pres">
      <dgm:prSet presAssocID="{207D8C3D-7567-4066-A931-AB7813DF5B68}" presName="sibSpaceFour" presStyleCnt="0"/>
      <dgm:spPr/>
    </dgm:pt>
    <dgm:pt modelId="{11262C08-D720-4D75-8FA2-C1A8B6AE43FE}" type="pres">
      <dgm:prSet presAssocID="{8B1E3421-AE4C-40D6-9D04-B1870AC2921C}" presName="vertFour" presStyleCnt="0">
        <dgm:presLayoutVars>
          <dgm:chPref val="3"/>
        </dgm:presLayoutVars>
      </dgm:prSet>
      <dgm:spPr/>
    </dgm:pt>
    <dgm:pt modelId="{0DDDFB27-2BD1-40DA-AC63-7E8496E66466}" type="pres">
      <dgm:prSet presAssocID="{8B1E3421-AE4C-40D6-9D04-B1870AC2921C}" presName="txFour" presStyleLbl="node4" presStyleIdx="2" presStyleCnt="6">
        <dgm:presLayoutVars>
          <dgm:chPref val="3"/>
        </dgm:presLayoutVars>
      </dgm:prSet>
      <dgm:spPr/>
    </dgm:pt>
    <dgm:pt modelId="{BBD5D3E5-2EF7-44C2-86F2-7031689B83FE}" type="pres">
      <dgm:prSet presAssocID="{8B1E3421-AE4C-40D6-9D04-B1870AC2921C}" presName="parTransFour" presStyleCnt="0"/>
      <dgm:spPr/>
    </dgm:pt>
    <dgm:pt modelId="{F4A87AD7-0FED-4203-954B-36E5F3C83EA3}" type="pres">
      <dgm:prSet presAssocID="{8B1E3421-AE4C-40D6-9D04-B1870AC2921C}" presName="horzFour" presStyleCnt="0"/>
      <dgm:spPr/>
    </dgm:pt>
    <dgm:pt modelId="{4627E699-4097-4B61-9C31-A853DDD4EB27}" type="pres">
      <dgm:prSet presAssocID="{050331E6-426B-4015-B72E-E294F2062E73}" presName="vertFour" presStyleCnt="0">
        <dgm:presLayoutVars>
          <dgm:chPref val="3"/>
        </dgm:presLayoutVars>
      </dgm:prSet>
      <dgm:spPr/>
    </dgm:pt>
    <dgm:pt modelId="{619C9F88-6F54-4AB8-9A10-0410FFD475FD}" type="pres">
      <dgm:prSet presAssocID="{050331E6-426B-4015-B72E-E294F2062E73}" presName="txFour" presStyleLbl="node4" presStyleIdx="3" presStyleCnt="6">
        <dgm:presLayoutVars>
          <dgm:chPref val="3"/>
        </dgm:presLayoutVars>
      </dgm:prSet>
      <dgm:spPr/>
    </dgm:pt>
    <dgm:pt modelId="{4F9E84B7-BDBC-4748-B05D-EA9FFE3C7EBB}" type="pres">
      <dgm:prSet presAssocID="{050331E6-426B-4015-B72E-E294F2062E73}" presName="horzFour" presStyleCnt="0"/>
      <dgm:spPr/>
    </dgm:pt>
    <dgm:pt modelId="{B5D00142-516E-446A-A496-3590EEAB708E}" type="pres">
      <dgm:prSet presAssocID="{14D56D03-9DCC-4D2A-9D15-92CB4E41AFD1}" presName="sibSpaceFour" presStyleCnt="0"/>
      <dgm:spPr/>
    </dgm:pt>
    <dgm:pt modelId="{E9218F0E-04FA-4799-902D-E99FA2DC642F}" type="pres">
      <dgm:prSet presAssocID="{B241C834-D071-4F5A-BFBA-99EA59EA6404}" presName="vertFour" presStyleCnt="0">
        <dgm:presLayoutVars>
          <dgm:chPref val="3"/>
        </dgm:presLayoutVars>
      </dgm:prSet>
      <dgm:spPr/>
    </dgm:pt>
    <dgm:pt modelId="{35F3CBCC-8914-415B-8F57-D42215BE30DF}" type="pres">
      <dgm:prSet presAssocID="{B241C834-D071-4F5A-BFBA-99EA59EA6404}" presName="txFour" presStyleLbl="node4" presStyleIdx="4" presStyleCnt="6">
        <dgm:presLayoutVars>
          <dgm:chPref val="3"/>
        </dgm:presLayoutVars>
      </dgm:prSet>
      <dgm:spPr/>
    </dgm:pt>
    <dgm:pt modelId="{8D93BCB9-E276-4176-8F9F-6BEACD904324}" type="pres">
      <dgm:prSet presAssocID="{B241C834-D071-4F5A-BFBA-99EA59EA6404}" presName="parTransFour" presStyleCnt="0"/>
      <dgm:spPr/>
    </dgm:pt>
    <dgm:pt modelId="{1AB4D791-3D24-4FAB-9D64-F2A209142173}" type="pres">
      <dgm:prSet presAssocID="{B241C834-D071-4F5A-BFBA-99EA59EA6404}" presName="horzFour" presStyleCnt="0"/>
      <dgm:spPr/>
    </dgm:pt>
    <dgm:pt modelId="{B6FF9765-DB0A-41A4-83F2-7C8D2C34C5F1}" type="pres">
      <dgm:prSet presAssocID="{2E0586B5-2020-46F9-9142-8DF21CBB3835}" presName="vertFour" presStyleCnt="0">
        <dgm:presLayoutVars>
          <dgm:chPref val="3"/>
        </dgm:presLayoutVars>
      </dgm:prSet>
      <dgm:spPr/>
    </dgm:pt>
    <dgm:pt modelId="{E4CD7A8E-2CCC-4D79-AB0E-8D3A91074536}" type="pres">
      <dgm:prSet presAssocID="{2E0586B5-2020-46F9-9142-8DF21CBB3835}" presName="txFour" presStyleLbl="node4" presStyleIdx="5" presStyleCnt="6">
        <dgm:presLayoutVars>
          <dgm:chPref val="3"/>
        </dgm:presLayoutVars>
      </dgm:prSet>
      <dgm:spPr/>
    </dgm:pt>
    <dgm:pt modelId="{0AB1E45D-C992-4F58-9346-D9D1C2FCB616}" type="pres">
      <dgm:prSet presAssocID="{2E0586B5-2020-46F9-9142-8DF21CBB3835}" presName="horzFour" presStyleCnt="0"/>
      <dgm:spPr/>
    </dgm:pt>
  </dgm:ptLst>
  <dgm:cxnLst>
    <dgm:cxn modelId="{0055E91F-F537-40B8-A636-67F93E1C655D}" type="presOf" srcId="{8B1E3421-AE4C-40D6-9D04-B1870AC2921C}" destId="{0DDDFB27-2BD1-40DA-AC63-7E8496E66466}" srcOrd="0" destOrd="0" presId="urn:microsoft.com/office/officeart/2005/8/layout/hierarchy4"/>
    <dgm:cxn modelId="{7858CF38-B8A3-4BC3-A20E-FEE657C84096}" type="presOf" srcId="{050331E6-426B-4015-B72E-E294F2062E73}" destId="{619C9F88-6F54-4AB8-9A10-0410FFD475FD}" srcOrd="0" destOrd="0" presId="urn:microsoft.com/office/officeart/2005/8/layout/hierarchy4"/>
    <dgm:cxn modelId="{90E50C3E-20A8-4EBC-AE9A-B8A543071E93}" srcId="{7C0C3DDF-AA1C-4DCE-99A8-7FAC6FB3D793}" destId="{B241C834-D071-4F5A-BFBA-99EA59EA6404}" srcOrd="2" destOrd="0" parTransId="{5F6657A9-EEE0-4A80-82AC-E06FD4EF3AE5}" sibTransId="{12C29DDD-37AC-449A-8DA4-6DEEB57AD732}"/>
    <dgm:cxn modelId="{F5CB474A-DDFE-418C-9227-13FCAE877D1A}" srcId="{28864371-226A-4E44-8071-F73D98C6C687}" destId="{AF7E26C4-C2D3-4C3A-A11A-494BE3A2B740}" srcOrd="0" destOrd="0" parTransId="{F8635A52-D27B-422F-BA34-526A7F0F119B}" sibTransId="{6E3D74FA-C60A-47E8-BAD3-73590240DE63}"/>
    <dgm:cxn modelId="{97278359-063B-4AD8-B85D-489E5A506408}" type="presOf" srcId="{E3FBFEA2-C8FF-4C0F-BE30-1E5C491B0D5D}" destId="{AB1E0B52-38C8-4627-B448-A68EED9D7DAA}" srcOrd="0" destOrd="0" presId="urn:microsoft.com/office/officeart/2005/8/layout/hierarchy4"/>
    <dgm:cxn modelId="{32DB8D7B-7BC2-446A-8C1F-198BEF9B9EB9}" srcId="{7C0C3DDF-AA1C-4DCE-99A8-7FAC6FB3D793}" destId="{28864371-226A-4E44-8071-F73D98C6C687}" srcOrd="0" destOrd="0" parTransId="{30851FB6-2391-4D26-8097-7589A761C4FB}" sibTransId="{207D8C3D-7567-4066-A931-AB7813DF5B68}"/>
    <dgm:cxn modelId="{F7D8CB98-843E-41C7-A681-F78C7139FE6C}" srcId="{6A82FC7F-9E92-41AA-9F04-A3E8CA9C70A1}" destId="{E3FBFEA2-C8FF-4C0F-BE30-1E5C491B0D5D}" srcOrd="0" destOrd="0" parTransId="{64BAF7F4-8F12-4178-BFE6-A227C2670708}" sibTransId="{CD4DE895-44BE-4C77-B84B-F44723CAFC69}"/>
    <dgm:cxn modelId="{2BB497A2-BD21-4571-B58E-8E5DD069AF84}" type="presOf" srcId="{B241C834-D071-4F5A-BFBA-99EA59EA6404}" destId="{35F3CBCC-8914-415B-8F57-D42215BE30DF}" srcOrd="0" destOrd="0" presId="urn:microsoft.com/office/officeart/2005/8/layout/hierarchy4"/>
    <dgm:cxn modelId="{6386C9A7-4230-4CA2-B069-5E136B30570F}" srcId="{D7D52395-02E6-4A7C-BB9B-946A99FFC897}" destId="{6A82FC7F-9E92-41AA-9F04-A3E8CA9C70A1}" srcOrd="0" destOrd="0" parTransId="{6CE3B130-F4BF-49FF-8573-96BEB4C9DD2C}" sibTransId="{3363BBD3-64AE-4502-8AD7-8C62F24F214C}"/>
    <dgm:cxn modelId="{FE4399AC-3931-4EE8-B47F-6EB38CB2F271}" type="presOf" srcId="{28864371-226A-4E44-8071-F73D98C6C687}" destId="{5B404B7A-95E0-467B-A0E9-6E99F394F3A4}" srcOrd="0" destOrd="0" presId="urn:microsoft.com/office/officeart/2005/8/layout/hierarchy4"/>
    <dgm:cxn modelId="{73F784C0-6466-4EBC-8967-487BAAD4659C}" type="presOf" srcId="{7C0C3DDF-AA1C-4DCE-99A8-7FAC6FB3D793}" destId="{4753775D-16F9-4374-99AD-7615DF4CBBD3}" srcOrd="0" destOrd="0" presId="urn:microsoft.com/office/officeart/2005/8/layout/hierarchy4"/>
    <dgm:cxn modelId="{5EBC3ECE-AA82-4BFF-BA19-8F67EBBA5911}" srcId="{B241C834-D071-4F5A-BFBA-99EA59EA6404}" destId="{2E0586B5-2020-46F9-9142-8DF21CBB3835}" srcOrd="0" destOrd="0" parTransId="{0EA8BB1C-87DD-4ACA-A5EA-4BD70C3DB190}" sibTransId="{E06ACB5A-C4A6-475B-94C3-AAFE091907F4}"/>
    <dgm:cxn modelId="{686DEADB-FE7D-46DE-89C4-7E12595070C3}" type="presOf" srcId="{D7D52395-02E6-4A7C-BB9B-946A99FFC897}" destId="{39B4B1F5-A8AA-4ECB-B2D0-289A21752C72}" srcOrd="0" destOrd="0" presId="urn:microsoft.com/office/officeart/2005/8/layout/hierarchy4"/>
    <dgm:cxn modelId="{E9C011DD-FB88-4C62-BE03-350EDD92C12F}" type="presOf" srcId="{6A82FC7F-9E92-41AA-9F04-A3E8CA9C70A1}" destId="{FC07D736-3949-4691-9B71-9EBAF16988BC}" srcOrd="0" destOrd="0" presId="urn:microsoft.com/office/officeart/2005/8/layout/hierarchy4"/>
    <dgm:cxn modelId="{CF7641DD-E342-490D-AA09-714262D6CB72}" srcId="{E3FBFEA2-C8FF-4C0F-BE30-1E5C491B0D5D}" destId="{7C0C3DDF-AA1C-4DCE-99A8-7FAC6FB3D793}" srcOrd="0" destOrd="0" parTransId="{9A01151F-D57F-4F36-9D31-31ADC81021A8}" sibTransId="{7DBE178B-A00B-40D6-BA41-571A28C29C79}"/>
    <dgm:cxn modelId="{8586CEE8-A797-47D0-903A-8A8A182593F6}" type="presOf" srcId="{2E0586B5-2020-46F9-9142-8DF21CBB3835}" destId="{E4CD7A8E-2CCC-4D79-AB0E-8D3A91074536}" srcOrd="0" destOrd="0" presId="urn:microsoft.com/office/officeart/2005/8/layout/hierarchy4"/>
    <dgm:cxn modelId="{D9E206EA-D8E8-4F22-8873-1814CE62DF37}" srcId="{8B1E3421-AE4C-40D6-9D04-B1870AC2921C}" destId="{050331E6-426B-4015-B72E-E294F2062E73}" srcOrd="0" destOrd="0" parTransId="{F55C0F37-1D83-435C-8791-47DC61F43D27}" sibTransId="{6053F02A-8043-491F-AF91-90B6F7AEC6D2}"/>
    <dgm:cxn modelId="{144790EE-54B2-4302-B07D-4873564BFBA0}" type="presOf" srcId="{AF7E26C4-C2D3-4C3A-A11A-494BE3A2B740}" destId="{8011F569-CF6A-4BE6-9AD7-3D3ECD09E693}" srcOrd="0" destOrd="0" presId="urn:microsoft.com/office/officeart/2005/8/layout/hierarchy4"/>
    <dgm:cxn modelId="{CACD0BF6-F4EA-496A-A664-D415B0F9A42B}" srcId="{7C0C3DDF-AA1C-4DCE-99A8-7FAC6FB3D793}" destId="{8B1E3421-AE4C-40D6-9D04-B1870AC2921C}" srcOrd="1" destOrd="0" parTransId="{245E244C-61F4-44D0-9EC9-F0A74EFD55DD}" sibTransId="{14D56D03-9DCC-4D2A-9D15-92CB4E41AFD1}"/>
    <dgm:cxn modelId="{FDF27E4B-364A-4824-9020-F52A02705613}" type="presParOf" srcId="{39B4B1F5-A8AA-4ECB-B2D0-289A21752C72}" destId="{C8D63DCA-031A-4809-AFAF-2C3BD474D432}" srcOrd="0" destOrd="0" presId="urn:microsoft.com/office/officeart/2005/8/layout/hierarchy4"/>
    <dgm:cxn modelId="{6F5BAE34-F862-4F36-AC54-0C87A7059D64}" type="presParOf" srcId="{C8D63DCA-031A-4809-AFAF-2C3BD474D432}" destId="{FC07D736-3949-4691-9B71-9EBAF16988BC}" srcOrd="0" destOrd="0" presId="urn:microsoft.com/office/officeart/2005/8/layout/hierarchy4"/>
    <dgm:cxn modelId="{F62477E5-FFB5-4E44-97DF-2206F03BAA90}" type="presParOf" srcId="{C8D63DCA-031A-4809-AFAF-2C3BD474D432}" destId="{F7775719-537D-4FF9-A26E-2DE9871432E1}" srcOrd="1" destOrd="0" presId="urn:microsoft.com/office/officeart/2005/8/layout/hierarchy4"/>
    <dgm:cxn modelId="{74CBF789-7114-4081-BAB8-AA6846F56094}" type="presParOf" srcId="{C8D63DCA-031A-4809-AFAF-2C3BD474D432}" destId="{8126A155-7D79-4A8A-BAAF-37CB27A64C8E}" srcOrd="2" destOrd="0" presId="urn:microsoft.com/office/officeart/2005/8/layout/hierarchy4"/>
    <dgm:cxn modelId="{E975236C-A816-429B-9E72-BDD1AB772C6F}" type="presParOf" srcId="{8126A155-7D79-4A8A-BAAF-37CB27A64C8E}" destId="{7EF76389-B32D-4491-9E14-F795AB1BB4E9}" srcOrd="0" destOrd="0" presId="urn:microsoft.com/office/officeart/2005/8/layout/hierarchy4"/>
    <dgm:cxn modelId="{52406331-7B1C-4F94-BB8E-D9F072D22170}" type="presParOf" srcId="{7EF76389-B32D-4491-9E14-F795AB1BB4E9}" destId="{AB1E0B52-38C8-4627-B448-A68EED9D7DAA}" srcOrd="0" destOrd="0" presId="urn:microsoft.com/office/officeart/2005/8/layout/hierarchy4"/>
    <dgm:cxn modelId="{CF7500B9-E30C-4C50-9627-90658CD70BCC}" type="presParOf" srcId="{7EF76389-B32D-4491-9E14-F795AB1BB4E9}" destId="{55B43CF4-8DDA-410B-9254-ECCD3E5EA51C}" srcOrd="1" destOrd="0" presId="urn:microsoft.com/office/officeart/2005/8/layout/hierarchy4"/>
    <dgm:cxn modelId="{7AE55F44-A64F-4112-9FA9-6E0CF9A913D2}" type="presParOf" srcId="{7EF76389-B32D-4491-9E14-F795AB1BB4E9}" destId="{1C1738BE-FC22-446A-BCBA-8EFBF45D6B76}" srcOrd="2" destOrd="0" presId="urn:microsoft.com/office/officeart/2005/8/layout/hierarchy4"/>
    <dgm:cxn modelId="{F32D2E25-8533-4978-BB5F-EEDB6AAD6503}" type="presParOf" srcId="{1C1738BE-FC22-446A-BCBA-8EFBF45D6B76}" destId="{25474B9F-A42E-46AC-948B-A1531E563BF2}" srcOrd="0" destOrd="0" presId="urn:microsoft.com/office/officeart/2005/8/layout/hierarchy4"/>
    <dgm:cxn modelId="{FE8998F8-1EB6-445F-AEF4-196E8C14831B}" type="presParOf" srcId="{25474B9F-A42E-46AC-948B-A1531E563BF2}" destId="{4753775D-16F9-4374-99AD-7615DF4CBBD3}" srcOrd="0" destOrd="0" presId="urn:microsoft.com/office/officeart/2005/8/layout/hierarchy4"/>
    <dgm:cxn modelId="{C34D9895-D049-45DF-B1CE-BE3ED3B7DD01}" type="presParOf" srcId="{25474B9F-A42E-46AC-948B-A1531E563BF2}" destId="{E7E75BB9-1A41-462C-A731-D00ABBF1594E}" srcOrd="1" destOrd="0" presId="urn:microsoft.com/office/officeart/2005/8/layout/hierarchy4"/>
    <dgm:cxn modelId="{3CBF4B93-73E6-4E32-98D9-DCE555AF785D}" type="presParOf" srcId="{25474B9F-A42E-46AC-948B-A1531E563BF2}" destId="{C9D78240-5FBB-4347-835F-7D0D00570E8E}" srcOrd="2" destOrd="0" presId="urn:microsoft.com/office/officeart/2005/8/layout/hierarchy4"/>
    <dgm:cxn modelId="{3760B28C-562C-4777-B6EE-CCF46AC5FF1A}" type="presParOf" srcId="{C9D78240-5FBB-4347-835F-7D0D00570E8E}" destId="{02ED0D42-C3FE-4A74-A88E-9A2F0BE12640}" srcOrd="0" destOrd="0" presId="urn:microsoft.com/office/officeart/2005/8/layout/hierarchy4"/>
    <dgm:cxn modelId="{EFBE6C53-16D1-443F-BDE8-3DA7D3D58CAE}" type="presParOf" srcId="{02ED0D42-C3FE-4A74-A88E-9A2F0BE12640}" destId="{5B404B7A-95E0-467B-A0E9-6E99F394F3A4}" srcOrd="0" destOrd="0" presId="urn:microsoft.com/office/officeart/2005/8/layout/hierarchy4"/>
    <dgm:cxn modelId="{0EB16452-F0B9-40E7-9C1C-F866AC944F64}" type="presParOf" srcId="{02ED0D42-C3FE-4A74-A88E-9A2F0BE12640}" destId="{A1DB8A13-D3B9-4C38-825C-70ACA4DA06F2}" srcOrd="1" destOrd="0" presId="urn:microsoft.com/office/officeart/2005/8/layout/hierarchy4"/>
    <dgm:cxn modelId="{E3585D4B-3F4C-4EEC-8355-E479178048A2}" type="presParOf" srcId="{02ED0D42-C3FE-4A74-A88E-9A2F0BE12640}" destId="{66E10D71-03DF-4433-840A-3DAF86CE53DA}" srcOrd="2" destOrd="0" presId="urn:microsoft.com/office/officeart/2005/8/layout/hierarchy4"/>
    <dgm:cxn modelId="{3EBE9506-CD85-42B1-93CE-03B49AC51758}" type="presParOf" srcId="{66E10D71-03DF-4433-840A-3DAF86CE53DA}" destId="{5DDD0CB5-2120-4C37-A8FC-FD2A1E6C936E}" srcOrd="0" destOrd="0" presId="urn:microsoft.com/office/officeart/2005/8/layout/hierarchy4"/>
    <dgm:cxn modelId="{5512AF5C-24ED-47BB-9F88-2A25EBD29601}" type="presParOf" srcId="{5DDD0CB5-2120-4C37-A8FC-FD2A1E6C936E}" destId="{8011F569-CF6A-4BE6-9AD7-3D3ECD09E693}" srcOrd="0" destOrd="0" presId="urn:microsoft.com/office/officeart/2005/8/layout/hierarchy4"/>
    <dgm:cxn modelId="{885EB2FD-14AB-44EA-8D5B-2FFAED25E4D7}" type="presParOf" srcId="{5DDD0CB5-2120-4C37-A8FC-FD2A1E6C936E}" destId="{E068DE5C-F2BA-48D4-886D-B32368A506A7}" srcOrd="1" destOrd="0" presId="urn:microsoft.com/office/officeart/2005/8/layout/hierarchy4"/>
    <dgm:cxn modelId="{376F1DE6-0AD9-45A4-B9D7-34FC2969B393}" type="presParOf" srcId="{C9D78240-5FBB-4347-835F-7D0D00570E8E}" destId="{6C116C63-4587-4CAC-BF43-7EAE8C0D8164}" srcOrd="1" destOrd="0" presId="urn:microsoft.com/office/officeart/2005/8/layout/hierarchy4"/>
    <dgm:cxn modelId="{22D5C24B-F243-48D9-8A64-7AB8CB6FED57}" type="presParOf" srcId="{C9D78240-5FBB-4347-835F-7D0D00570E8E}" destId="{11262C08-D720-4D75-8FA2-C1A8B6AE43FE}" srcOrd="2" destOrd="0" presId="urn:microsoft.com/office/officeart/2005/8/layout/hierarchy4"/>
    <dgm:cxn modelId="{66546E35-2E03-4123-BEA1-4CAEEA014160}" type="presParOf" srcId="{11262C08-D720-4D75-8FA2-C1A8B6AE43FE}" destId="{0DDDFB27-2BD1-40DA-AC63-7E8496E66466}" srcOrd="0" destOrd="0" presId="urn:microsoft.com/office/officeart/2005/8/layout/hierarchy4"/>
    <dgm:cxn modelId="{9B205B9F-BF5B-4500-B297-DD736B3C71FF}" type="presParOf" srcId="{11262C08-D720-4D75-8FA2-C1A8B6AE43FE}" destId="{BBD5D3E5-2EF7-44C2-86F2-7031689B83FE}" srcOrd="1" destOrd="0" presId="urn:microsoft.com/office/officeart/2005/8/layout/hierarchy4"/>
    <dgm:cxn modelId="{1AA9B7AA-9FAD-4AE7-B9A5-9A1859010335}" type="presParOf" srcId="{11262C08-D720-4D75-8FA2-C1A8B6AE43FE}" destId="{F4A87AD7-0FED-4203-954B-36E5F3C83EA3}" srcOrd="2" destOrd="0" presId="urn:microsoft.com/office/officeart/2005/8/layout/hierarchy4"/>
    <dgm:cxn modelId="{406C810C-F524-48E3-B02E-B0FEB60071FB}" type="presParOf" srcId="{F4A87AD7-0FED-4203-954B-36E5F3C83EA3}" destId="{4627E699-4097-4B61-9C31-A853DDD4EB27}" srcOrd="0" destOrd="0" presId="urn:microsoft.com/office/officeart/2005/8/layout/hierarchy4"/>
    <dgm:cxn modelId="{5BB431F9-30BD-4784-B14A-A444451E4A35}" type="presParOf" srcId="{4627E699-4097-4B61-9C31-A853DDD4EB27}" destId="{619C9F88-6F54-4AB8-9A10-0410FFD475FD}" srcOrd="0" destOrd="0" presId="urn:microsoft.com/office/officeart/2005/8/layout/hierarchy4"/>
    <dgm:cxn modelId="{58912D7A-9BC8-4B3F-BFB1-B59EDC64907C}" type="presParOf" srcId="{4627E699-4097-4B61-9C31-A853DDD4EB27}" destId="{4F9E84B7-BDBC-4748-B05D-EA9FFE3C7EBB}" srcOrd="1" destOrd="0" presId="urn:microsoft.com/office/officeart/2005/8/layout/hierarchy4"/>
    <dgm:cxn modelId="{B2DB6A8D-EE11-423D-B9A8-C34FC997C208}" type="presParOf" srcId="{C9D78240-5FBB-4347-835F-7D0D00570E8E}" destId="{B5D00142-516E-446A-A496-3590EEAB708E}" srcOrd="3" destOrd="0" presId="urn:microsoft.com/office/officeart/2005/8/layout/hierarchy4"/>
    <dgm:cxn modelId="{F315057D-BDD3-4406-AB3E-89BCF8181475}" type="presParOf" srcId="{C9D78240-5FBB-4347-835F-7D0D00570E8E}" destId="{E9218F0E-04FA-4799-902D-E99FA2DC642F}" srcOrd="4" destOrd="0" presId="urn:microsoft.com/office/officeart/2005/8/layout/hierarchy4"/>
    <dgm:cxn modelId="{7AE15C13-8736-4C3C-BD9C-5DB9A640864E}" type="presParOf" srcId="{E9218F0E-04FA-4799-902D-E99FA2DC642F}" destId="{35F3CBCC-8914-415B-8F57-D42215BE30DF}" srcOrd="0" destOrd="0" presId="urn:microsoft.com/office/officeart/2005/8/layout/hierarchy4"/>
    <dgm:cxn modelId="{661801BF-BA7A-4496-BE33-89BB936DE7B4}" type="presParOf" srcId="{E9218F0E-04FA-4799-902D-E99FA2DC642F}" destId="{8D93BCB9-E276-4176-8F9F-6BEACD904324}" srcOrd="1" destOrd="0" presId="urn:microsoft.com/office/officeart/2005/8/layout/hierarchy4"/>
    <dgm:cxn modelId="{285FFBF2-70C5-4157-9679-5327B493D517}" type="presParOf" srcId="{E9218F0E-04FA-4799-902D-E99FA2DC642F}" destId="{1AB4D791-3D24-4FAB-9D64-F2A209142173}" srcOrd="2" destOrd="0" presId="urn:microsoft.com/office/officeart/2005/8/layout/hierarchy4"/>
    <dgm:cxn modelId="{D3196BD8-DD75-4066-82FC-DE847DC66265}" type="presParOf" srcId="{1AB4D791-3D24-4FAB-9D64-F2A209142173}" destId="{B6FF9765-DB0A-41A4-83F2-7C8D2C34C5F1}" srcOrd="0" destOrd="0" presId="urn:microsoft.com/office/officeart/2005/8/layout/hierarchy4"/>
    <dgm:cxn modelId="{2FB0F037-0A78-4733-A9EA-4B30CFACBF4F}" type="presParOf" srcId="{B6FF9765-DB0A-41A4-83F2-7C8D2C34C5F1}" destId="{E4CD7A8E-2CCC-4D79-AB0E-8D3A91074536}" srcOrd="0" destOrd="0" presId="urn:microsoft.com/office/officeart/2005/8/layout/hierarchy4"/>
    <dgm:cxn modelId="{C390F864-3AD5-4651-B0B6-4342C5C0F7FD}" type="presParOf" srcId="{B6FF9765-DB0A-41A4-83F2-7C8D2C34C5F1}" destId="{0AB1E45D-C992-4F58-9346-D9D1C2FCB616}" srcOrd="1" destOrd="0" presId="urn:microsoft.com/office/officeart/2005/8/layout/hierarchy4"/>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7D52395-02E6-4A7C-BB9B-946A99FFC897}"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nb-NO"/>
        </a:p>
      </dgm:t>
    </dgm:pt>
    <dgm:pt modelId="{6A82FC7F-9E92-41AA-9F04-A3E8CA9C70A1}">
      <dgm:prSet phldrT="[Tekst]"/>
      <dgm:spPr>
        <a:solidFill>
          <a:srgbClr val="00B050"/>
        </a:solidFill>
      </dgm:spPr>
      <dgm:t>
        <a:bodyPr/>
        <a:lstStyle/>
        <a:p>
          <a:r>
            <a:rPr lang="nb-NO" dirty="0"/>
            <a:t>Aldersrelatert trening – Keepere  </a:t>
          </a:r>
        </a:p>
        <a:p>
          <a:r>
            <a:rPr lang="nb-NO" dirty="0"/>
            <a:t>13 – 14 år</a:t>
          </a:r>
        </a:p>
      </dgm:t>
    </dgm:pt>
    <dgm:pt modelId="{6CE3B130-F4BF-49FF-8573-96BEB4C9DD2C}" type="parTrans" cxnId="{6386C9A7-4230-4CA2-B069-5E136B30570F}">
      <dgm:prSet/>
      <dgm:spPr/>
      <dgm:t>
        <a:bodyPr/>
        <a:lstStyle/>
        <a:p>
          <a:endParaRPr lang="nb-NO"/>
        </a:p>
      </dgm:t>
    </dgm:pt>
    <dgm:pt modelId="{3363BBD3-64AE-4502-8AD7-8C62F24F214C}" type="sibTrans" cxnId="{6386C9A7-4230-4CA2-B069-5E136B30570F}">
      <dgm:prSet/>
      <dgm:spPr/>
      <dgm:t>
        <a:bodyPr/>
        <a:lstStyle/>
        <a:p>
          <a:endParaRPr lang="nb-NO"/>
        </a:p>
      </dgm:t>
    </dgm:pt>
    <dgm:pt modelId="{28864371-226A-4E44-8071-F73D98C6C687}">
      <dgm:prSet phldrT="[Tekst]"/>
      <dgm:spPr>
        <a:solidFill>
          <a:srgbClr val="00B050"/>
        </a:solidFill>
      </dgm:spPr>
      <dgm:t>
        <a:bodyPr/>
        <a:lstStyle/>
        <a:p>
          <a:r>
            <a:rPr lang="nb-NO" dirty="0"/>
            <a:t>Ferdighetstrening</a:t>
          </a:r>
        </a:p>
        <a:p>
          <a:r>
            <a:rPr lang="nb-NO" dirty="0"/>
            <a:t>Ulike typer pasninger og mottak med motstand og retning (hånd og fot)</a:t>
          </a:r>
        </a:p>
      </dgm:t>
    </dgm:pt>
    <dgm:pt modelId="{30851FB6-2391-4D26-8097-7589A761C4FB}" type="parTrans" cxnId="{32DB8D7B-7BC2-446A-8C1F-198BEF9B9EB9}">
      <dgm:prSet/>
      <dgm:spPr/>
      <dgm:t>
        <a:bodyPr/>
        <a:lstStyle/>
        <a:p>
          <a:endParaRPr lang="nb-NO"/>
        </a:p>
      </dgm:t>
    </dgm:pt>
    <dgm:pt modelId="{207D8C3D-7567-4066-A931-AB7813DF5B68}" type="sibTrans" cxnId="{32DB8D7B-7BC2-446A-8C1F-198BEF9B9EB9}">
      <dgm:prSet/>
      <dgm:spPr/>
      <dgm:t>
        <a:bodyPr/>
        <a:lstStyle/>
        <a:p>
          <a:endParaRPr lang="nb-NO"/>
        </a:p>
      </dgm:t>
    </dgm:pt>
    <dgm:pt modelId="{050331E6-426B-4015-B72E-E294F2062E73}">
      <dgm:prSet phldrT="[Tekst]"/>
      <dgm:spPr>
        <a:solidFill>
          <a:srgbClr val="00B050"/>
        </a:solidFill>
      </dgm:spPr>
      <dgm:t>
        <a:bodyPr/>
        <a:lstStyle/>
        <a:p>
          <a:r>
            <a:rPr lang="nb-NO" dirty="0"/>
            <a:t>Spillform</a:t>
          </a:r>
        </a:p>
        <a:p>
          <a:r>
            <a:rPr lang="nb-NO" dirty="0"/>
            <a:t>7 v 7 inkl. keeper</a:t>
          </a:r>
        </a:p>
      </dgm:t>
    </dgm:pt>
    <dgm:pt modelId="{F55C0F37-1D83-435C-8791-47DC61F43D27}" type="parTrans" cxnId="{D9E206EA-D8E8-4F22-8873-1814CE62DF37}">
      <dgm:prSet/>
      <dgm:spPr/>
      <dgm:t>
        <a:bodyPr/>
        <a:lstStyle/>
        <a:p>
          <a:endParaRPr lang="nb-NO"/>
        </a:p>
      </dgm:t>
    </dgm:pt>
    <dgm:pt modelId="{6053F02A-8043-491F-AF91-90B6F7AEC6D2}" type="sibTrans" cxnId="{D9E206EA-D8E8-4F22-8873-1814CE62DF37}">
      <dgm:prSet/>
      <dgm:spPr/>
      <dgm:t>
        <a:bodyPr/>
        <a:lstStyle/>
        <a:p>
          <a:endParaRPr lang="nb-NO"/>
        </a:p>
      </dgm:t>
    </dgm:pt>
    <dgm:pt modelId="{8B1E3421-AE4C-40D6-9D04-B1870AC2921C}">
      <dgm:prSet phldrT="[Tekst]"/>
      <dgm:spPr>
        <a:solidFill>
          <a:srgbClr val="00B050"/>
        </a:solidFill>
      </dgm:spPr>
      <dgm:t>
        <a:bodyPr/>
        <a:lstStyle/>
        <a:p>
          <a:r>
            <a:rPr lang="nb-NO" dirty="0"/>
            <a:t>Ferdighetstrening</a:t>
          </a:r>
        </a:p>
        <a:p>
          <a:r>
            <a:rPr lang="nb-NO" dirty="0"/>
            <a:t>Grep, forflytningshurtighet og fallteknikk</a:t>
          </a:r>
        </a:p>
      </dgm:t>
    </dgm:pt>
    <dgm:pt modelId="{245E244C-61F4-44D0-9EC9-F0A74EFD55DD}" type="parTrans" cxnId="{CACD0BF6-F4EA-496A-A664-D415B0F9A42B}">
      <dgm:prSet/>
      <dgm:spPr/>
      <dgm:t>
        <a:bodyPr/>
        <a:lstStyle/>
        <a:p>
          <a:endParaRPr lang="nb-NO"/>
        </a:p>
      </dgm:t>
    </dgm:pt>
    <dgm:pt modelId="{14D56D03-9DCC-4D2A-9D15-92CB4E41AFD1}" type="sibTrans" cxnId="{CACD0BF6-F4EA-496A-A664-D415B0F9A42B}">
      <dgm:prSet/>
      <dgm:spPr/>
      <dgm:t>
        <a:bodyPr/>
        <a:lstStyle/>
        <a:p>
          <a:endParaRPr lang="nb-NO"/>
        </a:p>
      </dgm:t>
    </dgm:pt>
    <dgm:pt modelId="{AF7E26C4-C2D3-4C3A-A11A-494BE3A2B740}">
      <dgm:prSet phldrT="[Tekst]"/>
      <dgm:spPr>
        <a:solidFill>
          <a:srgbClr val="00B050"/>
        </a:solidFill>
      </dgm:spPr>
      <dgm:t>
        <a:bodyPr/>
        <a:lstStyle/>
        <a:p>
          <a:r>
            <a:rPr lang="nb-NO" dirty="0"/>
            <a:t>Spillform</a:t>
          </a:r>
        </a:p>
        <a:p>
          <a:r>
            <a:rPr lang="nb-NO" dirty="0"/>
            <a:t>3 v 3 inkl. keeper</a:t>
          </a:r>
        </a:p>
      </dgm:t>
    </dgm:pt>
    <dgm:pt modelId="{F8635A52-D27B-422F-BA34-526A7F0F119B}" type="parTrans" cxnId="{F5CB474A-DDFE-418C-9227-13FCAE877D1A}">
      <dgm:prSet/>
      <dgm:spPr/>
      <dgm:t>
        <a:bodyPr/>
        <a:lstStyle/>
        <a:p>
          <a:endParaRPr lang="nb-NO"/>
        </a:p>
      </dgm:t>
    </dgm:pt>
    <dgm:pt modelId="{6E3D74FA-C60A-47E8-BAD3-73590240DE63}" type="sibTrans" cxnId="{F5CB474A-DDFE-418C-9227-13FCAE877D1A}">
      <dgm:prSet/>
      <dgm:spPr/>
      <dgm:t>
        <a:bodyPr/>
        <a:lstStyle/>
        <a:p>
          <a:endParaRPr lang="nb-NO"/>
        </a:p>
      </dgm:t>
    </dgm:pt>
    <dgm:pt modelId="{2E0586B5-2020-46F9-9142-8DF21CBB3835}">
      <dgm:prSet phldrT="[Tekst]"/>
      <dgm:spPr>
        <a:solidFill>
          <a:srgbClr val="00B050"/>
        </a:solidFill>
      </dgm:spPr>
      <dgm:t>
        <a:bodyPr/>
        <a:lstStyle/>
        <a:p>
          <a:r>
            <a:rPr lang="nb-NO" dirty="0"/>
            <a:t>Spillform</a:t>
          </a:r>
        </a:p>
        <a:p>
          <a:r>
            <a:rPr lang="nb-NO" dirty="0"/>
            <a:t>9 v 9 inkl. keeper </a:t>
          </a:r>
        </a:p>
      </dgm:t>
    </dgm:pt>
    <dgm:pt modelId="{0EA8BB1C-87DD-4ACA-A5EA-4BD70C3DB190}" type="parTrans" cxnId="{5EBC3ECE-AA82-4BFF-BA19-8F67EBBA5911}">
      <dgm:prSet/>
      <dgm:spPr/>
      <dgm:t>
        <a:bodyPr/>
        <a:lstStyle/>
        <a:p>
          <a:endParaRPr lang="nb-NO"/>
        </a:p>
      </dgm:t>
    </dgm:pt>
    <dgm:pt modelId="{E06ACB5A-C4A6-475B-94C3-AAFE091907F4}" type="sibTrans" cxnId="{5EBC3ECE-AA82-4BFF-BA19-8F67EBBA5911}">
      <dgm:prSet/>
      <dgm:spPr/>
      <dgm:t>
        <a:bodyPr/>
        <a:lstStyle/>
        <a:p>
          <a:endParaRPr lang="nb-NO"/>
        </a:p>
      </dgm:t>
    </dgm:pt>
    <dgm:pt modelId="{B241C834-D071-4F5A-BFBA-99EA59EA6404}">
      <dgm:prSet phldrT="[Tekst]"/>
      <dgm:spPr>
        <a:solidFill>
          <a:srgbClr val="00B050"/>
        </a:solidFill>
      </dgm:spPr>
      <dgm:t>
        <a:bodyPr/>
        <a:lstStyle/>
        <a:p>
          <a:r>
            <a:rPr lang="nb-NO" dirty="0"/>
            <a:t>Ferdighetstrening</a:t>
          </a:r>
        </a:p>
        <a:p>
          <a:r>
            <a:rPr lang="nb-NO" dirty="0"/>
            <a:t>Rolletrening og </a:t>
          </a:r>
        </a:p>
        <a:p>
          <a:r>
            <a:rPr lang="nb-NO" dirty="0"/>
            <a:t>rolleforståelse</a:t>
          </a:r>
        </a:p>
      </dgm:t>
    </dgm:pt>
    <dgm:pt modelId="{5F6657A9-EEE0-4A80-82AC-E06FD4EF3AE5}" type="parTrans" cxnId="{90E50C3E-20A8-4EBC-AE9A-B8A543071E93}">
      <dgm:prSet/>
      <dgm:spPr/>
      <dgm:t>
        <a:bodyPr/>
        <a:lstStyle/>
        <a:p>
          <a:endParaRPr lang="nb-NO"/>
        </a:p>
      </dgm:t>
    </dgm:pt>
    <dgm:pt modelId="{12C29DDD-37AC-449A-8DA4-6DEEB57AD732}" type="sibTrans" cxnId="{90E50C3E-20A8-4EBC-AE9A-B8A543071E93}">
      <dgm:prSet/>
      <dgm:spPr/>
      <dgm:t>
        <a:bodyPr/>
        <a:lstStyle/>
        <a:p>
          <a:endParaRPr lang="nb-NO"/>
        </a:p>
      </dgm:t>
    </dgm:pt>
    <dgm:pt modelId="{7C0C3DDF-AA1C-4DCE-99A8-7FAC6FB3D793}">
      <dgm:prSet phldrT="[Tekst]"/>
      <dgm:spPr>
        <a:solidFill>
          <a:srgbClr val="00B050"/>
        </a:solidFill>
      </dgm:spPr>
      <dgm:t>
        <a:bodyPr/>
        <a:lstStyle/>
        <a:p>
          <a:r>
            <a:rPr lang="nb-NO" dirty="0"/>
            <a:t>Fokusområder:</a:t>
          </a:r>
        </a:p>
        <a:p>
          <a:r>
            <a:rPr lang="nb-NO" dirty="0"/>
            <a:t>Individuelle ferdigheter, gode holdninger, kroppsbeherskelse og fysikk</a:t>
          </a:r>
        </a:p>
        <a:p>
          <a:r>
            <a:rPr lang="nb-NO" dirty="0"/>
            <a:t>Relasjonelle ferdigheter og forståelse </a:t>
          </a:r>
        </a:p>
      </dgm:t>
    </dgm:pt>
    <dgm:pt modelId="{9A01151F-D57F-4F36-9D31-31ADC81021A8}" type="parTrans" cxnId="{CF7641DD-E342-490D-AA09-714262D6CB72}">
      <dgm:prSet/>
      <dgm:spPr/>
      <dgm:t>
        <a:bodyPr/>
        <a:lstStyle/>
        <a:p>
          <a:endParaRPr lang="nb-NO"/>
        </a:p>
      </dgm:t>
    </dgm:pt>
    <dgm:pt modelId="{7DBE178B-A00B-40D6-BA41-571A28C29C79}" type="sibTrans" cxnId="{CF7641DD-E342-490D-AA09-714262D6CB72}">
      <dgm:prSet/>
      <dgm:spPr/>
      <dgm:t>
        <a:bodyPr/>
        <a:lstStyle/>
        <a:p>
          <a:endParaRPr lang="nb-NO"/>
        </a:p>
      </dgm:t>
    </dgm:pt>
    <dgm:pt modelId="{E3FBFEA2-C8FF-4C0F-BE30-1E5C491B0D5D}">
      <dgm:prSet phldrT="[Tekst]"/>
      <dgm:spPr>
        <a:solidFill>
          <a:srgbClr val="00B050"/>
        </a:solidFill>
      </dgm:spPr>
      <dgm:t>
        <a:bodyPr/>
        <a:lstStyle/>
        <a:p>
          <a:r>
            <a:rPr lang="nb-NO" dirty="0"/>
            <a:t>Alderstypiske trekk: </a:t>
          </a:r>
        </a:p>
        <a:p>
          <a:r>
            <a:rPr lang="nb-NO" dirty="0"/>
            <a:t>Vekstperiode (spesielt armer og føttene), vanskeligere å koordinere kroppen, puberteten kommer, sårbar sosial alder, stort behov for å bli sett og er veldig opptatt av hva </a:t>
          </a:r>
          <a:r>
            <a:rPr lang="nb-NO"/>
            <a:t>andre mener om en</a:t>
          </a:r>
          <a:endParaRPr lang="nb-NO" dirty="0"/>
        </a:p>
      </dgm:t>
    </dgm:pt>
    <dgm:pt modelId="{64BAF7F4-8F12-4178-BFE6-A227C2670708}" type="parTrans" cxnId="{F7D8CB98-843E-41C7-A681-F78C7139FE6C}">
      <dgm:prSet/>
      <dgm:spPr/>
      <dgm:t>
        <a:bodyPr/>
        <a:lstStyle/>
        <a:p>
          <a:endParaRPr lang="nb-NO"/>
        </a:p>
      </dgm:t>
    </dgm:pt>
    <dgm:pt modelId="{CD4DE895-44BE-4C77-B84B-F44723CAFC69}" type="sibTrans" cxnId="{F7D8CB98-843E-41C7-A681-F78C7139FE6C}">
      <dgm:prSet/>
      <dgm:spPr/>
      <dgm:t>
        <a:bodyPr/>
        <a:lstStyle/>
        <a:p>
          <a:endParaRPr lang="nb-NO"/>
        </a:p>
      </dgm:t>
    </dgm:pt>
    <dgm:pt modelId="{39B4B1F5-A8AA-4ECB-B2D0-289A21752C72}" type="pres">
      <dgm:prSet presAssocID="{D7D52395-02E6-4A7C-BB9B-946A99FFC897}" presName="Name0" presStyleCnt="0">
        <dgm:presLayoutVars>
          <dgm:chPref val="1"/>
          <dgm:dir/>
          <dgm:animOne val="branch"/>
          <dgm:animLvl val="lvl"/>
          <dgm:resizeHandles/>
        </dgm:presLayoutVars>
      </dgm:prSet>
      <dgm:spPr/>
    </dgm:pt>
    <dgm:pt modelId="{C8D63DCA-031A-4809-AFAF-2C3BD474D432}" type="pres">
      <dgm:prSet presAssocID="{6A82FC7F-9E92-41AA-9F04-A3E8CA9C70A1}" presName="vertOne" presStyleCnt="0"/>
      <dgm:spPr/>
    </dgm:pt>
    <dgm:pt modelId="{FC07D736-3949-4691-9B71-9EBAF16988BC}" type="pres">
      <dgm:prSet presAssocID="{6A82FC7F-9E92-41AA-9F04-A3E8CA9C70A1}" presName="txOne" presStyleLbl="node0" presStyleIdx="0" presStyleCnt="1">
        <dgm:presLayoutVars>
          <dgm:chPref val="3"/>
        </dgm:presLayoutVars>
      </dgm:prSet>
      <dgm:spPr/>
    </dgm:pt>
    <dgm:pt modelId="{F7775719-537D-4FF9-A26E-2DE9871432E1}" type="pres">
      <dgm:prSet presAssocID="{6A82FC7F-9E92-41AA-9F04-A3E8CA9C70A1}" presName="parTransOne" presStyleCnt="0"/>
      <dgm:spPr/>
    </dgm:pt>
    <dgm:pt modelId="{8126A155-7D79-4A8A-BAAF-37CB27A64C8E}" type="pres">
      <dgm:prSet presAssocID="{6A82FC7F-9E92-41AA-9F04-A3E8CA9C70A1}" presName="horzOne" presStyleCnt="0"/>
      <dgm:spPr/>
    </dgm:pt>
    <dgm:pt modelId="{7EF76389-B32D-4491-9E14-F795AB1BB4E9}" type="pres">
      <dgm:prSet presAssocID="{E3FBFEA2-C8FF-4C0F-BE30-1E5C491B0D5D}" presName="vertTwo" presStyleCnt="0"/>
      <dgm:spPr/>
    </dgm:pt>
    <dgm:pt modelId="{AB1E0B52-38C8-4627-B448-A68EED9D7DAA}" type="pres">
      <dgm:prSet presAssocID="{E3FBFEA2-C8FF-4C0F-BE30-1E5C491B0D5D}" presName="txTwo" presStyleLbl="node2" presStyleIdx="0" presStyleCnt="1">
        <dgm:presLayoutVars>
          <dgm:chPref val="3"/>
        </dgm:presLayoutVars>
      </dgm:prSet>
      <dgm:spPr/>
    </dgm:pt>
    <dgm:pt modelId="{55B43CF4-8DDA-410B-9254-ECCD3E5EA51C}" type="pres">
      <dgm:prSet presAssocID="{E3FBFEA2-C8FF-4C0F-BE30-1E5C491B0D5D}" presName="parTransTwo" presStyleCnt="0"/>
      <dgm:spPr/>
    </dgm:pt>
    <dgm:pt modelId="{1C1738BE-FC22-446A-BCBA-8EFBF45D6B76}" type="pres">
      <dgm:prSet presAssocID="{E3FBFEA2-C8FF-4C0F-BE30-1E5C491B0D5D}" presName="horzTwo" presStyleCnt="0"/>
      <dgm:spPr/>
    </dgm:pt>
    <dgm:pt modelId="{25474B9F-A42E-46AC-948B-A1531E563BF2}" type="pres">
      <dgm:prSet presAssocID="{7C0C3DDF-AA1C-4DCE-99A8-7FAC6FB3D793}" presName="vertThree" presStyleCnt="0"/>
      <dgm:spPr/>
    </dgm:pt>
    <dgm:pt modelId="{4753775D-16F9-4374-99AD-7615DF4CBBD3}" type="pres">
      <dgm:prSet presAssocID="{7C0C3DDF-AA1C-4DCE-99A8-7FAC6FB3D793}" presName="txThree" presStyleLbl="node3" presStyleIdx="0" presStyleCnt="1">
        <dgm:presLayoutVars>
          <dgm:chPref val="3"/>
        </dgm:presLayoutVars>
      </dgm:prSet>
      <dgm:spPr/>
    </dgm:pt>
    <dgm:pt modelId="{E7E75BB9-1A41-462C-A731-D00ABBF1594E}" type="pres">
      <dgm:prSet presAssocID="{7C0C3DDF-AA1C-4DCE-99A8-7FAC6FB3D793}" presName="parTransThree" presStyleCnt="0"/>
      <dgm:spPr/>
    </dgm:pt>
    <dgm:pt modelId="{C9D78240-5FBB-4347-835F-7D0D00570E8E}" type="pres">
      <dgm:prSet presAssocID="{7C0C3DDF-AA1C-4DCE-99A8-7FAC6FB3D793}" presName="horzThree" presStyleCnt="0"/>
      <dgm:spPr/>
    </dgm:pt>
    <dgm:pt modelId="{02ED0D42-C3FE-4A74-A88E-9A2F0BE12640}" type="pres">
      <dgm:prSet presAssocID="{28864371-226A-4E44-8071-F73D98C6C687}" presName="vertFour" presStyleCnt="0">
        <dgm:presLayoutVars>
          <dgm:chPref val="3"/>
        </dgm:presLayoutVars>
      </dgm:prSet>
      <dgm:spPr/>
    </dgm:pt>
    <dgm:pt modelId="{5B404B7A-95E0-467B-A0E9-6E99F394F3A4}" type="pres">
      <dgm:prSet presAssocID="{28864371-226A-4E44-8071-F73D98C6C687}" presName="txFour" presStyleLbl="node4" presStyleIdx="0" presStyleCnt="6">
        <dgm:presLayoutVars>
          <dgm:chPref val="3"/>
        </dgm:presLayoutVars>
      </dgm:prSet>
      <dgm:spPr/>
    </dgm:pt>
    <dgm:pt modelId="{A1DB8A13-D3B9-4C38-825C-70ACA4DA06F2}" type="pres">
      <dgm:prSet presAssocID="{28864371-226A-4E44-8071-F73D98C6C687}" presName="parTransFour" presStyleCnt="0"/>
      <dgm:spPr/>
    </dgm:pt>
    <dgm:pt modelId="{66E10D71-03DF-4433-840A-3DAF86CE53DA}" type="pres">
      <dgm:prSet presAssocID="{28864371-226A-4E44-8071-F73D98C6C687}" presName="horzFour" presStyleCnt="0"/>
      <dgm:spPr/>
    </dgm:pt>
    <dgm:pt modelId="{5DDD0CB5-2120-4C37-A8FC-FD2A1E6C936E}" type="pres">
      <dgm:prSet presAssocID="{AF7E26C4-C2D3-4C3A-A11A-494BE3A2B740}" presName="vertFour" presStyleCnt="0">
        <dgm:presLayoutVars>
          <dgm:chPref val="3"/>
        </dgm:presLayoutVars>
      </dgm:prSet>
      <dgm:spPr/>
    </dgm:pt>
    <dgm:pt modelId="{8011F569-CF6A-4BE6-9AD7-3D3ECD09E693}" type="pres">
      <dgm:prSet presAssocID="{AF7E26C4-C2D3-4C3A-A11A-494BE3A2B740}" presName="txFour" presStyleLbl="node4" presStyleIdx="1" presStyleCnt="6">
        <dgm:presLayoutVars>
          <dgm:chPref val="3"/>
        </dgm:presLayoutVars>
      </dgm:prSet>
      <dgm:spPr/>
    </dgm:pt>
    <dgm:pt modelId="{E068DE5C-F2BA-48D4-886D-B32368A506A7}" type="pres">
      <dgm:prSet presAssocID="{AF7E26C4-C2D3-4C3A-A11A-494BE3A2B740}" presName="horzFour" presStyleCnt="0"/>
      <dgm:spPr/>
    </dgm:pt>
    <dgm:pt modelId="{6C116C63-4587-4CAC-BF43-7EAE8C0D8164}" type="pres">
      <dgm:prSet presAssocID="{207D8C3D-7567-4066-A931-AB7813DF5B68}" presName="sibSpaceFour" presStyleCnt="0"/>
      <dgm:spPr/>
    </dgm:pt>
    <dgm:pt modelId="{11262C08-D720-4D75-8FA2-C1A8B6AE43FE}" type="pres">
      <dgm:prSet presAssocID="{8B1E3421-AE4C-40D6-9D04-B1870AC2921C}" presName="vertFour" presStyleCnt="0">
        <dgm:presLayoutVars>
          <dgm:chPref val="3"/>
        </dgm:presLayoutVars>
      </dgm:prSet>
      <dgm:spPr/>
    </dgm:pt>
    <dgm:pt modelId="{0DDDFB27-2BD1-40DA-AC63-7E8496E66466}" type="pres">
      <dgm:prSet presAssocID="{8B1E3421-AE4C-40D6-9D04-B1870AC2921C}" presName="txFour" presStyleLbl="node4" presStyleIdx="2" presStyleCnt="6">
        <dgm:presLayoutVars>
          <dgm:chPref val="3"/>
        </dgm:presLayoutVars>
      </dgm:prSet>
      <dgm:spPr/>
    </dgm:pt>
    <dgm:pt modelId="{BBD5D3E5-2EF7-44C2-86F2-7031689B83FE}" type="pres">
      <dgm:prSet presAssocID="{8B1E3421-AE4C-40D6-9D04-B1870AC2921C}" presName="parTransFour" presStyleCnt="0"/>
      <dgm:spPr/>
    </dgm:pt>
    <dgm:pt modelId="{F4A87AD7-0FED-4203-954B-36E5F3C83EA3}" type="pres">
      <dgm:prSet presAssocID="{8B1E3421-AE4C-40D6-9D04-B1870AC2921C}" presName="horzFour" presStyleCnt="0"/>
      <dgm:spPr/>
    </dgm:pt>
    <dgm:pt modelId="{4627E699-4097-4B61-9C31-A853DDD4EB27}" type="pres">
      <dgm:prSet presAssocID="{050331E6-426B-4015-B72E-E294F2062E73}" presName="vertFour" presStyleCnt="0">
        <dgm:presLayoutVars>
          <dgm:chPref val="3"/>
        </dgm:presLayoutVars>
      </dgm:prSet>
      <dgm:spPr/>
    </dgm:pt>
    <dgm:pt modelId="{619C9F88-6F54-4AB8-9A10-0410FFD475FD}" type="pres">
      <dgm:prSet presAssocID="{050331E6-426B-4015-B72E-E294F2062E73}" presName="txFour" presStyleLbl="node4" presStyleIdx="3" presStyleCnt="6">
        <dgm:presLayoutVars>
          <dgm:chPref val="3"/>
        </dgm:presLayoutVars>
      </dgm:prSet>
      <dgm:spPr/>
    </dgm:pt>
    <dgm:pt modelId="{4F9E84B7-BDBC-4748-B05D-EA9FFE3C7EBB}" type="pres">
      <dgm:prSet presAssocID="{050331E6-426B-4015-B72E-E294F2062E73}" presName="horzFour" presStyleCnt="0"/>
      <dgm:spPr/>
    </dgm:pt>
    <dgm:pt modelId="{B5D00142-516E-446A-A496-3590EEAB708E}" type="pres">
      <dgm:prSet presAssocID="{14D56D03-9DCC-4D2A-9D15-92CB4E41AFD1}" presName="sibSpaceFour" presStyleCnt="0"/>
      <dgm:spPr/>
    </dgm:pt>
    <dgm:pt modelId="{E9218F0E-04FA-4799-902D-E99FA2DC642F}" type="pres">
      <dgm:prSet presAssocID="{B241C834-D071-4F5A-BFBA-99EA59EA6404}" presName="vertFour" presStyleCnt="0">
        <dgm:presLayoutVars>
          <dgm:chPref val="3"/>
        </dgm:presLayoutVars>
      </dgm:prSet>
      <dgm:spPr/>
    </dgm:pt>
    <dgm:pt modelId="{35F3CBCC-8914-415B-8F57-D42215BE30DF}" type="pres">
      <dgm:prSet presAssocID="{B241C834-D071-4F5A-BFBA-99EA59EA6404}" presName="txFour" presStyleLbl="node4" presStyleIdx="4" presStyleCnt="6">
        <dgm:presLayoutVars>
          <dgm:chPref val="3"/>
        </dgm:presLayoutVars>
      </dgm:prSet>
      <dgm:spPr/>
    </dgm:pt>
    <dgm:pt modelId="{8D93BCB9-E276-4176-8F9F-6BEACD904324}" type="pres">
      <dgm:prSet presAssocID="{B241C834-D071-4F5A-BFBA-99EA59EA6404}" presName="parTransFour" presStyleCnt="0"/>
      <dgm:spPr/>
    </dgm:pt>
    <dgm:pt modelId="{1AB4D791-3D24-4FAB-9D64-F2A209142173}" type="pres">
      <dgm:prSet presAssocID="{B241C834-D071-4F5A-BFBA-99EA59EA6404}" presName="horzFour" presStyleCnt="0"/>
      <dgm:spPr/>
    </dgm:pt>
    <dgm:pt modelId="{B6FF9765-DB0A-41A4-83F2-7C8D2C34C5F1}" type="pres">
      <dgm:prSet presAssocID="{2E0586B5-2020-46F9-9142-8DF21CBB3835}" presName="vertFour" presStyleCnt="0">
        <dgm:presLayoutVars>
          <dgm:chPref val="3"/>
        </dgm:presLayoutVars>
      </dgm:prSet>
      <dgm:spPr/>
    </dgm:pt>
    <dgm:pt modelId="{E4CD7A8E-2CCC-4D79-AB0E-8D3A91074536}" type="pres">
      <dgm:prSet presAssocID="{2E0586B5-2020-46F9-9142-8DF21CBB3835}" presName="txFour" presStyleLbl="node4" presStyleIdx="5" presStyleCnt="6">
        <dgm:presLayoutVars>
          <dgm:chPref val="3"/>
        </dgm:presLayoutVars>
      </dgm:prSet>
      <dgm:spPr/>
    </dgm:pt>
    <dgm:pt modelId="{0AB1E45D-C992-4F58-9346-D9D1C2FCB616}" type="pres">
      <dgm:prSet presAssocID="{2E0586B5-2020-46F9-9142-8DF21CBB3835}" presName="horzFour" presStyleCnt="0"/>
      <dgm:spPr/>
    </dgm:pt>
  </dgm:ptLst>
  <dgm:cxnLst>
    <dgm:cxn modelId="{0055E91F-F537-40B8-A636-67F93E1C655D}" type="presOf" srcId="{8B1E3421-AE4C-40D6-9D04-B1870AC2921C}" destId="{0DDDFB27-2BD1-40DA-AC63-7E8496E66466}" srcOrd="0" destOrd="0" presId="urn:microsoft.com/office/officeart/2005/8/layout/hierarchy4"/>
    <dgm:cxn modelId="{7858CF38-B8A3-4BC3-A20E-FEE657C84096}" type="presOf" srcId="{050331E6-426B-4015-B72E-E294F2062E73}" destId="{619C9F88-6F54-4AB8-9A10-0410FFD475FD}" srcOrd="0" destOrd="0" presId="urn:microsoft.com/office/officeart/2005/8/layout/hierarchy4"/>
    <dgm:cxn modelId="{90E50C3E-20A8-4EBC-AE9A-B8A543071E93}" srcId="{7C0C3DDF-AA1C-4DCE-99A8-7FAC6FB3D793}" destId="{B241C834-D071-4F5A-BFBA-99EA59EA6404}" srcOrd="2" destOrd="0" parTransId="{5F6657A9-EEE0-4A80-82AC-E06FD4EF3AE5}" sibTransId="{12C29DDD-37AC-449A-8DA4-6DEEB57AD732}"/>
    <dgm:cxn modelId="{F5CB474A-DDFE-418C-9227-13FCAE877D1A}" srcId="{28864371-226A-4E44-8071-F73D98C6C687}" destId="{AF7E26C4-C2D3-4C3A-A11A-494BE3A2B740}" srcOrd="0" destOrd="0" parTransId="{F8635A52-D27B-422F-BA34-526A7F0F119B}" sibTransId="{6E3D74FA-C60A-47E8-BAD3-73590240DE63}"/>
    <dgm:cxn modelId="{97278359-063B-4AD8-B85D-489E5A506408}" type="presOf" srcId="{E3FBFEA2-C8FF-4C0F-BE30-1E5C491B0D5D}" destId="{AB1E0B52-38C8-4627-B448-A68EED9D7DAA}" srcOrd="0" destOrd="0" presId="urn:microsoft.com/office/officeart/2005/8/layout/hierarchy4"/>
    <dgm:cxn modelId="{32DB8D7B-7BC2-446A-8C1F-198BEF9B9EB9}" srcId="{7C0C3DDF-AA1C-4DCE-99A8-7FAC6FB3D793}" destId="{28864371-226A-4E44-8071-F73D98C6C687}" srcOrd="0" destOrd="0" parTransId="{30851FB6-2391-4D26-8097-7589A761C4FB}" sibTransId="{207D8C3D-7567-4066-A931-AB7813DF5B68}"/>
    <dgm:cxn modelId="{F7D8CB98-843E-41C7-A681-F78C7139FE6C}" srcId="{6A82FC7F-9E92-41AA-9F04-A3E8CA9C70A1}" destId="{E3FBFEA2-C8FF-4C0F-BE30-1E5C491B0D5D}" srcOrd="0" destOrd="0" parTransId="{64BAF7F4-8F12-4178-BFE6-A227C2670708}" sibTransId="{CD4DE895-44BE-4C77-B84B-F44723CAFC69}"/>
    <dgm:cxn modelId="{2BB497A2-BD21-4571-B58E-8E5DD069AF84}" type="presOf" srcId="{B241C834-D071-4F5A-BFBA-99EA59EA6404}" destId="{35F3CBCC-8914-415B-8F57-D42215BE30DF}" srcOrd="0" destOrd="0" presId="urn:microsoft.com/office/officeart/2005/8/layout/hierarchy4"/>
    <dgm:cxn modelId="{6386C9A7-4230-4CA2-B069-5E136B30570F}" srcId="{D7D52395-02E6-4A7C-BB9B-946A99FFC897}" destId="{6A82FC7F-9E92-41AA-9F04-A3E8CA9C70A1}" srcOrd="0" destOrd="0" parTransId="{6CE3B130-F4BF-49FF-8573-96BEB4C9DD2C}" sibTransId="{3363BBD3-64AE-4502-8AD7-8C62F24F214C}"/>
    <dgm:cxn modelId="{FE4399AC-3931-4EE8-B47F-6EB38CB2F271}" type="presOf" srcId="{28864371-226A-4E44-8071-F73D98C6C687}" destId="{5B404B7A-95E0-467B-A0E9-6E99F394F3A4}" srcOrd="0" destOrd="0" presId="urn:microsoft.com/office/officeart/2005/8/layout/hierarchy4"/>
    <dgm:cxn modelId="{73F784C0-6466-4EBC-8967-487BAAD4659C}" type="presOf" srcId="{7C0C3DDF-AA1C-4DCE-99A8-7FAC6FB3D793}" destId="{4753775D-16F9-4374-99AD-7615DF4CBBD3}" srcOrd="0" destOrd="0" presId="urn:microsoft.com/office/officeart/2005/8/layout/hierarchy4"/>
    <dgm:cxn modelId="{5EBC3ECE-AA82-4BFF-BA19-8F67EBBA5911}" srcId="{B241C834-D071-4F5A-BFBA-99EA59EA6404}" destId="{2E0586B5-2020-46F9-9142-8DF21CBB3835}" srcOrd="0" destOrd="0" parTransId="{0EA8BB1C-87DD-4ACA-A5EA-4BD70C3DB190}" sibTransId="{E06ACB5A-C4A6-475B-94C3-AAFE091907F4}"/>
    <dgm:cxn modelId="{686DEADB-FE7D-46DE-89C4-7E12595070C3}" type="presOf" srcId="{D7D52395-02E6-4A7C-BB9B-946A99FFC897}" destId="{39B4B1F5-A8AA-4ECB-B2D0-289A21752C72}" srcOrd="0" destOrd="0" presId="urn:microsoft.com/office/officeart/2005/8/layout/hierarchy4"/>
    <dgm:cxn modelId="{E9C011DD-FB88-4C62-BE03-350EDD92C12F}" type="presOf" srcId="{6A82FC7F-9E92-41AA-9F04-A3E8CA9C70A1}" destId="{FC07D736-3949-4691-9B71-9EBAF16988BC}" srcOrd="0" destOrd="0" presId="urn:microsoft.com/office/officeart/2005/8/layout/hierarchy4"/>
    <dgm:cxn modelId="{CF7641DD-E342-490D-AA09-714262D6CB72}" srcId="{E3FBFEA2-C8FF-4C0F-BE30-1E5C491B0D5D}" destId="{7C0C3DDF-AA1C-4DCE-99A8-7FAC6FB3D793}" srcOrd="0" destOrd="0" parTransId="{9A01151F-D57F-4F36-9D31-31ADC81021A8}" sibTransId="{7DBE178B-A00B-40D6-BA41-571A28C29C79}"/>
    <dgm:cxn modelId="{8586CEE8-A797-47D0-903A-8A8A182593F6}" type="presOf" srcId="{2E0586B5-2020-46F9-9142-8DF21CBB3835}" destId="{E4CD7A8E-2CCC-4D79-AB0E-8D3A91074536}" srcOrd="0" destOrd="0" presId="urn:microsoft.com/office/officeart/2005/8/layout/hierarchy4"/>
    <dgm:cxn modelId="{D9E206EA-D8E8-4F22-8873-1814CE62DF37}" srcId="{8B1E3421-AE4C-40D6-9D04-B1870AC2921C}" destId="{050331E6-426B-4015-B72E-E294F2062E73}" srcOrd="0" destOrd="0" parTransId="{F55C0F37-1D83-435C-8791-47DC61F43D27}" sibTransId="{6053F02A-8043-491F-AF91-90B6F7AEC6D2}"/>
    <dgm:cxn modelId="{144790EE-54B2-4302-B07D-4873564BFBA0}" type="presOf" srcId="{AF7E26C4-C2D3-4C3A-A11A-494BE3A2B740}" destId="{8011F569-CF6A-4BE6-9AD7-3D3ECD09E693}" srcOrd="0" destOrd="0" presId="urn:microsoft.com/office/officeart/2005/8/layout/hierarchy4"/>
    <dgm:cxn modelId="{CACD0BF6-F4EA-496A-A664-D415B0F9A42B}" srcId="{7C0C3DDF-AA1C-4DCE-99A8-7FAC6FB3D793}" destId="{8B1E3421-AE4C-40D6-9D04-B1870AC2921C}" srcOrd="1" destOrd="0" parTransId="{245E244C-61F4-44D0-9EC9-F0A74EFD55DD}" sibTransId="{14D56D03-9DCC-4D2A-9D15-92CB4E41AFD1}"/>
    <dgm:cxn modelId="{FDF27E4B-364A-4824-9020-F52A02705613}" type="presParOf" srcId="{39B4B1F5-A8AA-4ECB-B2D0-289A21752C72}" destId="{C8D63DCA-031A-4809-AFAF-2C3BD474D432}" srcOrd="0" destOrd="0" presId="urn:microsoft.com/office/officeart/2005/8/layout/hierarchy4"/>
    <dgm:cxn modelId="{6F5BAE34-F862-4F36-AC54-0C87A7059D64}" type="presParOf" srcId="{C8D63DCA-031A-4809-AFAF-2C3BD474D432}" destId="{FC07D736-3949-4691-9B71-9EBAF16988BC}" srcOrd="0" destOrd="0" presId="urn:microsoft.com/office/officeart/2005/8/layout/hierarchy4"/>
    <dgm:cxn modelId="{F62477E5-FFB5-4E44-97DF-2206F03BAA90}" type="presParOf" srcId="{C8D63DCA-031A-4809-AFAF-2C3BD474D432}" destId="{F7775719-537D-4FF9-A26E-2DE9871432E1}" srcOrd="1" destOrd="0" presId="urn:microsoft.com/office/officeart/2005/8/layout/hierarchy4"/>
    <dgm:cxn modelId="{74CBF789-7114-4081-BAB8-AA6846F56094}" type="presParOf" srcId="{C8D63DCA-031A-4809-AFAF-2C3BD474D432}" destId="{8126A155-7D79-4A8A-BAAF-37CB27A64C8E}" srcOrd="2" destOrd="0" presId="urn:microsoft.com/office/officeart/2005/8/layout/hierarchy4"/>
    <dgm:cxn modelId="{E975236C-A816-429B-9E72-BDD1AB772C6F}" type="presParOf" srcId="{8126A155-7D79-4A8A-BAAF-37CB27A64C8E}" destId="{7EF76389-B32D-4491-9E14-F795AB1BB4E9}" srcOrd="0" destOrd="0" presId="urn:microsoft.com/office/officeart/2005/8/layout/hierarchy4"/>
    <dgm:cxn modelId="{52406331-7B1C-4F94-BB8E-D9F072D22170}" type="presParOf" srcId="{7EF76389-B32D-4491-9E14-F795AB1BB4E9}" destId="{AB1E0B52-38C8-4627-B448-A68EED9D7DAA}" srcOrd="0" destOrd="0" presId="urn:microsoft.com/office/officeart/2005/8/layout/hierarchy4"/>
    <dgm:cxn modelId="{CF7500B9-E30C-4C50-9627-90658CD70BCC}" type="presParOf" srcId="{7EF76389-B32D-4491-9E14-F795AB1BB4E9}" destId="{55B43CF4-8DDA-410B-9254-ECCD3E5EA51C}" srcOrd="1" destOrd="0" presId="urn:microsoft.com/office/officeart/2005/8/layout/hierarchy4"/>
    <dgm:cxn modelId="{7AE55F44-A64F-4112-9FA9-6E0CF9A913D2}" type="presParOf" srcId="{7EF76389-B32D-4491-9E14-F795AB1BB4E9}" destId="{1C1738BE-FC22-446A-BCBA-8EFBF45D6B76}" srcOrd="2" destOrd="0" presId="urn:microsoft.com/office/officeart/2005/8/layout/hierarchy4"/>
    <dgm:cxn modelId="{F32D2E25-8533-4978-BB5F-EEDB6AAD6503}" type="presParOf" srcId="{1C1738BE-FC22-446A-BCBA-8EFBF45D6B76}" destId="{25474B9F-A42E-46AC-948B-A1531E563BF2}" srcOrd="0" destOrd="0" presId="urn:microsoft.com/office/officeart/2005/8/layout/hierarchy4"/>
    <dgm:cxn modelId="{FE8998F8-1EB6-445F-AEF4-196E8C14831B}" type="presParOf" srcId="{25474B9F-A42E-46AC-948B-A1531E563BF2}" destId="{4753775D-16F9-4374-99AD-7615DF4CBBD3}" srcOrd="0" destOrd="0" presId="urn:microsoft.com/office/officeart/2005/8/layout/hierarchy4"/>
    <dgm:cxn modelId="{C34D9895-D049-45DF-B1CE-BE3ED3B7DD01}" type="presParOf" srcId="{25474B9F-A42E-46AC-948B-A1531E563BF2}" destId="{E7E75BB9-1A41-462C-A731-D00ABBF1594E}" srcOrd="1" destOrd="0" presId="urn:microsoft.com/office/officeart/2005/8/layout/hierarchy4"/>
    <dgm:cxn modelId="{3CBF4B93-73E6-4E32-98D9-DCE555AF785D}" type="presParOf" srcId="{25474B9F-A42E-46AC-948B-A1531E563BF2}" destId="{C9D78240-5FBB-4347-835F-7D0D00570E8E}" srcOrd="2" destOrd="0" presId="urn:microsoft.com/office/officeart/2005/8/layout/hierarchy4"/>
    <dgm:cxn modelId="{3760B28C-562C-4777-B6EE-CCF46AC5FF1A}" type="presParOf" srcId="{C9D78240-5FBB-4347-835F-7D0D00570E8E}" destId="{02ED0D42-C3FE-4A74-A88E-9A2F0BE12640}" srcOrd="0" destOrd="0" presId="urn:microsoft.com/office/officeart/2005/8/layout/hierarchy4"/>
    <dgm:cxn modelId="{EFBE6C53-16D1-443F-BDE8-3DA7D3D58CAE}" type="presParOf" srcId="{02ED0D42-C3FE-4A74-A88E-9A2F0BE12640}" destId="{5B404B7A-95E0-467B-A0E9-6E99F394F3A4}" srcOrd="0" destOrd="0" presId="urn:microsoft.com/office/officeart/2005/8/layout/hierarchy4"/>
    <dgm:cxn modelId="{0EB16452-F0B9-40E7-9C1C-F866AC944F64}" type="presParOf" srcId="{02ED0D42-C3FE-4A74-A88E-9A2F0BE12640}" destId="{A1DB8A13-D3B9-4C38-825C-70ACA4DA06F2}" srcOrd="1" destOrd="0" presId="urn:microsoft.com/office/officeart/2005/8/layout/hierarchy4"/>
    <dgm:cxn modelId="{E3585D4B-3F4C-4EEC-8355-E479178048A2}" type="presParOf" srcId="{02ED0D42-C3FE-4A74-A88E-9A2F0BE12640}" destId="{66E10D71-03DF-4433-840A-3DAF86CE53DA}" srcOrd="2" destOrd="0" presId="urn:microsoft.com/office/officeart/2005/8/layout/hierarchy4"/>
    <dgm:cxn modelId="{3EBE9506-CD85-42B1-93CE-03B49AC51758}" type="presParOf" srcId="{66E10D71-03DF-4433-840A-3DAF86CE53DA}" destId="{5DDD0CB5-2120-4C37-A8FC-FD2A1E6C936E}" srcOrd="0" destOrd="0" presId="urn:microsoft.com/office/officeart/2005/8/layout/hierarchy4"/>
    <dgm:cxn modelId="{5512AF5C-24ED-47BB-9F88-2A25EBD29601}" type="presParOf" srcId="{5DDD0CB5-2120-4C37-A8FC-FD2A1E6C936E}" destId="{8011F569-CF6A-4BE6-9AD7-3D3ECD09E693}" srcOrd="0" destOrd="0" presId="urn:microsoft.com/office/officeart/2005/8/layout/hierarchy4"/>
    <dgm:cxn modelId="{885EB2FD-14AB-44EA-8D5B-2FFAED25E4D7}" type="presParOf" srcId="{5DDD0CB5-2120-4C37-A8FC-FD2A1E6C936E}" destId="{E068DE5C-F2BA-48D4-886D-B32368A506A7}" srcOrd="1" destOrd="0" presId="urn:microsoft.com/office/officeart/2005/8/layout/hierarchy4"/>
    <dgm:cxn modelId="{376F1DE6-0AD9-45A4-B9D7-34FC2969B393}" type="presParOf" srcId="{C9D78240-5FBB-4347-835F-7D0D00570E8E}" destId="{6C116C63-4587-4CAC-BF43-7EAE8C0D8164}" srcOrd="1" destOrd="0" presId="urn:microsoft.com/office/officeart/2005/8/layout/hierarchy4"/>
    <dgm:cxn modelId="{22D5C24B-F243-48D9-8A64-7AB8CB6FED57}" type="presParOf" srcId="{C9D78240-5FBB-4347-835F-7D0D00570E8E}" destId="{11262C08-D720-4D75-8FA2-C1A8B6AE43FE}" srcOrd="2" destOrd="0" presId="urn:microsoft.com/office/officeart/2005/8/layout/hierarchy4"/>
    <dgm:cxn modelId="{66546E35-2E03-4123-BEA1-4CAEEA014160}" type="presParOf" srcId="{11262C08-D720-4D75-8FA2-C1A8B6AE43FE}" destId="{0DDDFB27-2BD1-40DA-AC63-7E8496E66466}" srcOrd="0" destOrd="0" presId="urn:microsoft.com/office/officeart/2005/8/layout/hierarchy4"/>
    <dgm:cxn modelId="{9B205B9F-BF5B-4500-B297-DD736B3C71FF}" type="presParOf" srcId="{11262C08-D720-4D75-8FA2-C1A8B6AE43FE}" destId="{BBD5D3E5-2EF7-44C2-86F2-7031689B83FE}" srcOrd="1" destOrd="0" presId="urn:microsoft.com/office/officeart/2005/8/layout/hierarchy4"/>
    <dgm:cxn modelId="{1AA9B7AA-9FAD-4AE7-B9A5-9A1859010335}" type="presParOf" srcId="{11262C08-D720-4D75-8FA2-C1A8B6AE43FE}" destId="{F4A87AD7-0FED-4203-954B-36E5F3C83EA3}" srcOrd="2" destOrd="0" presId="urn:microsoft.com/office/officeart/2005/8/layout/hierarchy4"/>
    <dgm:cxn modelId="{406C810C-F524-48E3-B02E-B0FEB60071FB}" type="presParOf" srcId="{F4A87AD7-0FED-4203-954B-36E5F3C83EA3}" destId="{4627E699-4097-4B61-9C31-A853DDD4EB27}" srcOrd="0" destOrd="0" presId="urn:microsoft.com/office/officeart/2005/8/layout/hierarchy4"/>
    <dgm:cxn modelId="{5BB431F9-30BD-4784-B14A-A444451E4A35}" type="presParOf" srcId="{4627E699-4097-4B61-9C31-A853DDD4EB27}" destId="{619C9F88-6F54-4AB8-9A10-0410FFD475FD}" srcOrd="0" destOrd="0" presId="urn:microsoft.com/office/officeart/2005/8/layout/hierarchy4"/>
    <dgm:cxn modelId="{58912D7A-9BC8-4B3F-BFB1-B59EDC64907C}" type="presParOf" srcId="{4627E699-4097-4B61-9C31-A853DDD4EB27}" destId="{4F9E84B7-BDBC-4748-B05D-EA9FFE3C7EBB}" srcOrd="1" destOrd="0" presId="urn:microsoft.com/office/officeart/2005/8/layout/hierarchy4"/>
    <dgm:cxn modelId="{B2DB6A8D-EE11-423D-B9A8-C34FC997C208}" type="presParOf" srcId="{C9D78240-5FBB-4347-835F-7D0D00570E8E}" destId="{B5D00142-516E-446A-A496-3590EEAB708E}" srcOrd="3" destOrd="0" presId="urn:microsoft.com/office/officeart/2005/8/layout/hierarchy4"/>
    <dgm:cxn modelId="{F315057D-BDD3-4406-AB3E-89BCF8181475}" type="presParOf" srcId="{C9D78240-5FBB-4347-835F-7D0D00570E8E}" destId="{E9218F0E-04FA-4799-902D-E99FA2DC642F}" srcOrd="4" destOrd="0" presId="urn:microsoft.com/office/officeart/2005/8/layout/hierarchy4"/>
    <dgm:cxn modelId="{7AE15C13-8736-4C3C-BD9C-5DB9A640864E}" type="presParOf" srcId="{E9218F0E-04FA-4799-902D-E99FA2DC642F}" destId="{35F3CBCC-8914-415B-8F57-D42215BE30DF}" srcOrd="0" destOrd="0" presId="urn:microsoft.com/office/officeart/2005/8/layout/hierarchy4"/>
    <dgm:cxn modelId="{661801BF-BA7A-4496-BE33-89BB936DE7B4}" type="presParOf" srcId="{E9218F0E-04FA-4799-902D-E99FA2DC642F}" destId="{8D93BCB9-E276-4176-8F9F-6BEACD904324}" srcOrd="1" destOrd="0" presId="urn:microsoft.com/office/officeart/2005/8/layout/hierarchy4"/>
    <dgm:cxn modelId="{285FFBF2-70C5-4157-9679-5327B493D517}" type="presParOf" srcId="{E9218F0E-04FA-4799-902D-E99FA2DC642F}" destId="{1AB4D791-3D24-4FAB-9D64-F2A209142173}" srcOrd="2" destOrd="0" presId="urn:microsoft.com/office/officeart/2005/8/layout/hierarchy4"/>
    <dgm:cxn modelId="{D3196BD8-DD75-4066-82FC-DE847DC66265}" type="presParOf" srcId="{1AB4D791-3D24-4FAB-9D64-F2A209142173}" destId="{B6FF9765-DB0A-41A4-83F2-7C8D2C34C5F1}" srcOrd="0" destOrd="0" presId="urn:microsoft.com/office/officeart/2005/8/layout/hierarchy4"/>
    <dgm:cxn modelId="{2FB0F037-0A78-4733-A9EA-4B30CFACBF4F}" type="presParOf" srcId="{B6FF9765-DB0A-41A4-83F2-7C8D2C34C5F1}" destId="{E4CD7A8E-2CCC-4D79-AB0E-8D3A91074536}" srcOrd="0" destOrd="0" presId="urn:microsoft.com/office/officeart/2005/8/layout/hierarchy4"/>
    <dgm:cxn modelId="{C390F864-3AD5-4651-B0B6-4342C5C0F7FD}" type="presParOf" srcId="{B6FF9765-DB0A-41A4-83F2-7C8D2C34C5F1}" destId="{0AB1E45D-C992-4F58-9346-D9D1C2FCB616}" srcOrd="1" destOrd="0" presId="urn:microsoft.com/office/officeart/2005/8/layout/hierarchy4"/>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7D52395-02E6-4A7C-BB9B-946A99FFC897}"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nb-NO"/>
        </a:p>
      </dgm:t>
    </dgm:pt>
    <dgm:pt modelId="{6A82FC7F-9E92-41AA-9F04-A3E8CA9C70A1}">
      <dgm:prSet phldrT="[Tekst]"/>
      <dgm:spPr>
        <a:solidFill>
          <a:srgbClr val="00B050"/>
        </a:solidFill>
      </dgm:spPr>
      <dgm:t>
        <a:bodyPr/>
        <a:lstStyle/>
        <a:p>
          <a:r>
            <a:rPr lang="nb-NO" dirty="0"/>
            <a:t>Aldersrelatert trening – Keepere  </a:t>
          </a:r>
        </a:p>
        <a:p>
          <a:r>
            <a:rPr lang="nb-NO" dirty="0"/>
            <a:t>15 – 16 år</a:t>
          </a:r>
        </a:p>
      </dgm:t>
    </dgm:pt>
    <dgm:pt modelId="{6CE3B130-F4BF-49FF-8573-96BEB4C9DD2C}" type="parTrans" cxnId="{6386C9A7-4230-4CA2-B069-5E136B30570F}">
      <dgm:prSet/>
      <dgm:spPr/>
      <dgm:t>
        <a:bodyPr/>
        <a:lstStyle/>
        <a:p>
          <a:endParaRPr lang="nb-NO"/>
        </a:p>
      </dgm:t>
    </dgm:pt>
    <dgm:pt modelId="{3363BBD3-64AE-4502-8AD7-8C62F24F214C}" type="sibTrans" cxnId="{6386C9A7-4230-4CA2-B069-5E136B30570F}">
      <dgm:prSet/>
      <dgm:spPr/>
      <dgm:t>
        <a:bodyPr/>
        <a:lstStyle/>
        <a:p>
          <a:endParaRPr lang="nb-NO"/>
        </a:p>
      </dgm:t>
    </dgm:pt>
    <dgm:pt modelId="{28864371-226A-4E44-8071-F73D98C6C687}">
      <dgm:prSet phldrT="[Tekst]"/>
      <dgm:spPr>
        <a:solidFill>
          <a:srgbClr val="00B050"/>
        </a:solidFill>
      </dgm:spPr>
      <dgm:t>
        <a:bodyPr/>
        <a:lstStyle/>
        <a:p>
          <a:r>
            <a:rPr lang="nb-NO" dirty="0"/>
            <a:t>Ferdighetstrening</a:t>
          </a:r>
        </a:p>
        <a:p>
          <a:r>
            <a:rPr lang="nb-NO" dirty="0"/>
            <a:t>Ulike typer pasninger og mottak med motstand og retning (hånd og fot)</a:t>
          </a:r>
        </a:p>
      </dgm:t>
    </dgm:pt>
    <dgm:pt modelId="{30851FB6-2391-4D26-8097-7589A761C4FB}" type="parTrans" cxnId="{32DB8D7B-7BC2-446A-8C1F-198BEF9B9EB9}">
      <dgm:prSet/>
      <dgm:spPr/>
      <dgm:t>
        <a:bodyPr/>
        <a:lstStyle/>
        <a:p>
          <a:endParaRPr lang="nb-NO"/>
        </a:p>
      </dgm:t>
    </dgm:pt>
    <dgm:pt modelId="{207D8C3D-7567-4066-A931-AB7813DF5B68}" type="sibTrans" cxnId="{32DB8D7B-7BC2-446A-8C1F-198BEF9B9EB9}">
      <dgm:prSet/>
      <dgm:spPr/>
      <dgm:t>
        <a:bodyPr/>
        <a:lstStyle/>
        <a:p>
          <a:endParaRPr lang="nb-NO"/>
        </a:p>
      </dgm:t>
    </dgm:pt>
    <dgm:pt modelId="{050331E6-426B-4015-B72E-E294F2062E73}">
      <dgm:prSet phldrT="[Tekst]"/>
      <dgm:spPr>
        <a:solidFill>
          <a:srgbClr val="00B050"/>
        </a:solidFill>
      </dgm:spPr>
      <dgm:t>
        <a:bodyPr/>
        <a:lstStyle/>
        <a:p>
          <a:r>
            <a:rPr lang="nb-NO" dirty="0"/>
            <a:t>Spillform</a:t>
          </a:r>
        </a:p>
        <a:p>
          <a:r>
            <a:rPr lang="nb-NO" dirty="0"/>
            <a:t>Overtall- og undertallsspill</a:t>
          </a:r>
        </a:p>
      </dgm:t>
    </dgm:pt>
    <dgm:pt modelId="{F55C0F37-1D83-435C-8791-47DC61F43D27}" type="parTrans" cxnId="{D9E206EA-D8E8-4F22-8873-1814CE62DF37}">
      <dgm:prSet/>
      <dgm:spPr/>
      <dgm:t>
        <a:bodyPr/>
        <a:lstStyle/>
        <a:p>
          <a:endParaRPr lang="nb-NO"/>
        </a:p>
      </dgm:t>
    </dgm:pt>
    <dgm:pt modelId="{6053F02A-8043-491F-AF91-90B6F7AEC6D2}" type="sibTrans" cxnId="{D9E206EA-D8E8-4F22-8873-1814CE62DF37}">
      <dgm:prSet/>
      <dgm:spPr/>
      <dgm:t>
        <a:bodyPr/>
        <a:lstStyle/>
        <a:p>
          <a:endParaRPr lang="nb-NO"/>
        </a:p>
      </dgm:t>
    </dgm:pt>
    <dgm:pt modelId="{8B1E3421-AE4C-40D6-9D04-B1870AC2921C}">
      <dgm:prSet phldrT="[Tekst]"/>
      <dgm:spPr>
        <a:solidFill>
          <a:srgbClr val="00B050"/>
        </a:solidFill>
      </dgm:spPr>
      <dgm:t>
        <a:bodyPr/>
        <a:lstStyle/>
        <a:p>
          <a:r>
            <a:rPr lang="nb-NO" dirty="0"/>
            <a:t>Ferdighetstrening</a:t>
          </a:r>
        </a:p>
        <a:p>
          <a:r>
            <a:rPr lang="nb-NO" dirty="0"/>
            <a:t>Grep, forflytningshurtighet og fallteknikk</a:t>
          </a:r>
        </a:p>
      </dgm:t>
    </dgm:pt>
    <dgm:pt modelId="{245E244C-61F4-44D0-9EC9-F0A74EFD55DD}" type="parTrans" cxnId="{CACD0BF6-F4EA-496A-A664-D415B0F9A42B}">
      <dgm:prSet/>
      <dgm:spPr/>
      <dgm:t>
        <a:bodyPr/>
        <a:lstStyle/>
        <a:p>
          <a:endParaRPr lang="nb-NO"/>
        </a:p>
      </dgm:t>
    </dgm:pt>
    <dgm:pt modelId="{14D56D03-9DCC-4D2A-9D15-92CB4E41AFD1}" type="sibTrans" cxnId="{CACD0BF6-F4EA-496A-A664-D415B0F9A42B}">
      <dgm:prSet/>
      <dgm:spPr/>
      <dgm:t>
        <a:bodyPr/>
        <a:lstStyle/>
        <a:p>
          <a:endParaRPr lang="nb-NO"/>
        </a:p>
      </dgm:t>
    </dgm:pt>
    <dgm:pt modelId="{AF7E26C4-C2D3-4C3A-A11A-494BE3A2B740}">
      <dgm:prSet phldrT="[Tekst]"/>
      <dgm:spPr>
        <a:solidFill>
          <a:srgbClr val="00B050"/>
        </a:solidFill>
      </dgm:spPr>
      <dgm:t>
        <a:bodyPr/>
        <a:lstStyle/>
        <a:p>
          <a:r>
            <a:rPr lang="nb-NO" dirty="0"/>
            <a:t>Spillform</a:t>
          </a:r>
        </a:p>
        <a:p>
          <a:r>
            <a:rPr lang="nb-NO" dirty="0"/>
            <a:t>4 spill-fasene (F, F til A, A, A til F)</a:t>
          </a:r>
        </a:p>
      </dgm:t>
    </dgm:pt>
    <dgm:pt modelId="{F8635A52-D27B-422F-BA34-526A7F0F119B}" type="parTrans" cxnId="{F5CB474A-DDFE-418C-9227-13FCAE877D1A}">
      <dgm:prSet/>
      <dgm:spPr/>
      <dgm:t>
        <a:bodyPr/>
        <a:lstStyle/>
        <a:p>
          <a:endParaRPr lang="nb-NO"/>
        </a:p>
      </dgm:t>
    </dgm:pt>
    <dgm:pt modelId="{6E3D74FA-C60A-47E8-BAD3-73590240DE63}" type="sibTrans" cxnId="{F5CB474A-DDFE-418C-9227-13FCAE877D1A}">
      <dgm:prSet/>
      <dgm:spPr/>
      <dgm:t>
        <a:bodyPr/>
        <a:lstStyle/>
        <a:p>
          <a:endParaRPr lang="nb-NO"/>
        </a:p>
      </dgm:t>
    </dgm:pt>
    <dgm:pt modelId="{2E0586B5-2020-46F9-9142-8DF21CBB3835}">
      <dgm:prSet phldrT="[Tekst]"/>
      <dgm:spPr>
        <a:solidFill>
          <a:srgbClr val="00B050"/>
        </a:solidFill>
      </dgm:spPr>
      <dgm:t>
        <a:bodyPr/>
        <a:lstStyle/>
        <a:p>
          <a:r>
            <a:rPr lang="nb-NO" dirty="0"/>
            <a:t>Spillform</a:t>
          </a:r>
        </a:p>
        <a:p>
          <a:r>
            <a:rPr lang="nb-NO" dirty="0"/>
            <a:t>11 v 11 </a:t>
          </a:r>
        </a:p>
      </dgm:t>
    </dgm:pt>
    <dgm:pt modelId="{0EA8BB1C-87DD-4ACA-A5EA-4BD70C3DB190}" type="parTrans" cxnId="{5EBC3ECE-AA82-4BFF-BA19-8F67EBBA5911}">
      <dgm:prSet/>
      <dgm:spPr/>
      <dgm:t>
        <a:bodyPr/>
        <a:lstStyle/>
        <a:p>
          <a:endParaRPr lang="nb-NO"/>
        </a:p>
      </dgm:t>
    </dgm:pt>
    <dgm:pt modelId="{E06ACB5A-C4A6-475B-94C3-AAFE091907F4}" type="sibTrans" cxnId="{5EBC3ECE-AA82-4BFF-BA19-8F67EBBA5911}">
      <dgm:prSet/>
      <dgm:spPr/>
      <dgm:t>
        <a:bodyPr/>
        <a:lstStyle/>
        <a:p>
          <a:endParaRPr lang="nb-NO"/>
        </a:p>
      </dgm:t>
    </dgm:pt>
    <dgm:pt modelId="{B241C834-D071-4F5A-BFBA-99EA59EA6404}">
      <dgm:prSet phldrT="[Tekst]"/>
      <dgm:spPr>
        <a:solidFill>
          <a:srgbClr val="00B050"/>
        </a:solidFill>
      </dgm:spPr>
      <dgm:t>
        <a:bodyPr/>
        <a:lstStyle/>
        <a:p>
          <a:r>
            <a:rPr lang="nb-NO" dirty="0"/>
            <a:t>Ferdighetstrening</a:t>
          </a:r>
        </a:p>
        <a:p>
          <a:r>
            <a:rPr lang="nb-NO" dirty="0"/>
            <a:t>Rolletrening og </a:t>
          </a:r>
        </a:p>
        <a:p>
          <a:r>
            <a:rPr lang="nb-NO" dirty="0"/>
            <a:t>rolleforståelse</a:t>
          </a:r>
        </a:p>
      </dgm:t>
    </dgm:pt>
    <dgm:pt modelId="{5F6657A9-EEE0-4A80-82AC-E06FD4EF3AE5}" type="parTrans" cxnId="{90E50C3E-20A8-4EBC-AE9A-B8A543071E93}">
      <dgm:prSet/>
      <dgm:spPr/>
      <dgm:t>
        <a:bodyPr/>
        <a:lstStyle/>
        <a:p>
          <a:endParaRPr lang="nb-NO"/>
        </a:p>
      </dgm:t>
    </dgm:pt>
    <dgm:pt modelId="{12C29DDD-37AC-449A-8DA4-6DEEB57AD732}" type="sibTrans" cxnId="{90E50C3E-20A8-4EBC-AE9A-B8A543071E93}">
      <dgm:prSet/>
      <dgm:spPr/>
      <dgm:t>
        <a:bodyPr/>
        <a:lstStyle/>
        <a:p>
          <a:endParaRPr lang="nb-NO"/>
        </a:p>
      </dgm:t>
    </dgm:pt>
    <dgm:pt modelId="{7C0C3DDF-AA1C-4DCE-99A8-7FAC6FB3D793}">
      <dgm:prSet phldrT="[Tekst]"/>
      <dgm:spPr>
        <a:solidFill>
          <a:srgbClr val="00B050"/>
        </a:solidFill>
      </dgm:spPr>
      <dgm:t>
        <a:bodyPr/>
        <a:lstStyle/>
        <a:p>
          <a:r>
            <a:rPr lang="nb-NO" dirty="0"/>
            <a:t>Fokusområder:</a:t>
          </a:r>
        </a:p>
        <a:p>
          <a:r>
            <a:rPr lang="nb-NO" dirty="0"/>
            <a:t>Individuelle ferdigheter, gode holdninger, kroppsbeherskelse og fysikk</a:t>
          </a:r>
        </a:p>
        <a:p>
          <a:r>
            <a:rPr lang="nb-NO" dirty="0"/>
            <a:t>Relasjonelle ferdigheter, forståelse og strukturell forståelse</a:t>
          </a:r>
        </a:p>
      </dgm:t>
    </dgm:pt>
    <dgm:pt modelId="{9A01151F-D57F-4F36-9D31-31ADC81021A8}" type="parTrans" cxnId="{CF7641DD-E342-490D-AA09-714262D6CB72}">
      <dgm:prSet/>
      <dgm:spPr/>
      <dgm:t>
        <a:bodyPr/>
        <a:lstStyle/>
        <a:p>
          <a:endParaRPr lang="nb-NO"/>
        </a:p>
      </dgm:t>
    </dgm:pt>
    <dgm:pt modelId="{7DBE178B-A00B-40D6-BA41-571A28C29C79}" type="sibTrans" cxnId="{CF7641DD-E342-490D-AA09-714262D6CB72}">
      <dgm:prSet/>
      <dgm:spPr/>
      <dgm:t>
        <a:bodyPr/>
        <a:lstStyle/>
        <a:p>
          <a:endParaRPr lang="nb-NO"/>
        </a:p>
      </dgm:t>
    </dgm:pt>
    <dgm:pt modelId="{E3FBFEA2-C8FF-4C0F-BE30-1E5C491B0D5D}">
      <dgm:prSet phldrT="[Tekst]"/>
      <dgm:spPr>
        <a:solidFill>
          <a:srgbClr val="00B050"/>
        </a:solidFill>
      </dgm:spPr>
      <dgm:t>
        <a:bodyPr/>
        <a:lstStyle/>
        <a:p>
          <a:r>
            <a:rPr lang="nb-NO" dirty="0"/>
            <a:t>Alderstypiske trekk: </a:t>
          </a:r>
        </a:p>
        <a:p>
          <a:r>
            <a:rPr lang="nb-NO" dirty="0"/>
            <a:t>Vennerelasjoner betyr mer enn foreldrerelasjonen, sinneutbrudd, oftere i konflikt med foreldrene, humørsvingninger, større krav fra skolen, flere arenaer og på jakt etter egen identitet</a:t>
          </a:r>
        </a:p>
      </dgm:t>
    </dgm:pt>
    <dgm:pt modelId="{64BAF7F4-8F12-4178-BFE6-A227C2670708}" type="parTrans" cxnId="{F7D8CB98-843E-41C7-A681-F78C7139FE6C}">
      <dgm:prSet/>
      <dgm:spPr/>
      <dgm:t>
        <a:bodyPr/>
        <a:lstStyle/>
        <a:p>
          <a:endParaRPr lang="nb-NO"/>
        </a:p>
      </dgm:t>
    </dgm:pt>
    <dgm:pt modelId="{CD4DE895-44BE-4C77-B84B-F44723CAFC69}" type="sibTrans" cxnId="{F7D8CB98-843E-41C7-A681-F78C7139FE6C}">
      <dgm:prSet/>
      <dgm:spPr/>
      <dgm:t>
        <a:bodyPr/>
        <a:lstStyle/>
        <a:p>
          <a:endParaRPr lang="nb-NO"/>
        </a:p>
      </dgm:t>
    </dgm:pt>
    <dgm:pt modelId="{39B4B1F5-A8AA-4ECB-B2D0-289A21752C72}" type="pres">
      <dgm:prSet presAssocID="{D7D52395-02E6-4A7C-BB9B-946A99FFC897}" presName="Name0" presStyleCnt="0">
        <dgm:presLayoutVars>
          <dgm:chPref val="1"/>
          <dgm:dir/>
          <dgm:animOne val="branch"/>
          <dgm:animLvl val="lvl"/>
          <dgm:resizeHandles/>
        </dgm:presLayoutVars>
      </dgm:prSet>
      <dgm:spPr/>
    </dgm:pt>
    <dgm:pt modelId="{C8D63DCA-031A-4809-AFAF-2C3BD474D432}" type="pres">
      <dgm:prSet presAssocID="{6A82FC7F-9E92-41AA-9F04-A3E8CA9C70A1}" presName="vertOne" presStyleCnt="0"/>
      <dgm:spPr/>
    </dgm:pt>
    <dgm:pt modelId="{FC07D736-3949-4691-9B71-9EBAF16988BC}" type="pres">
      <dgm:prSet presAssocID="{6A82FC7F-9E92-41AA-9F04-A3E8CA9C70A1}" presName="txOne" presStyleLbl="node0" presStyleIdx="0" presStyleCnt="1">
        <dgm:presLayoutVars>
          <dgm:chPref val="3"/>
        </dgm:presLayoutVars>
      </dgm:prSet>
      <dgm:spPr/>
    </dgm:pt>
    <dgm:pt modelId="{F7775719-537D-4FF9-A26E-2DE9871432E1}" type="pres">
      <dgm:prSet presAssocID="{6A82FC7F-9E92-41AA-9F04-A3E8CA9C70A1}" presName="parTransOne" presStyleCnt="0"/>
      <dgm:spPr/>
    </dgm:pt>
    <dgm:pt modelId="{8126A155-7D79-4A8A-BAAF-37CB27A64C8E}" type="pres">
      <dgm:prSet presAssocID="{6A82FC7F-9E92-41AA-9F04-A3E8CA9C70A1}" presName="horzOne" presStyleCnt="0"/>
      <dgm:spPr/>
    </dgm:pt>
    <dgm:pt modelId="{7EF76389-B32D-4491-9E14-F795AB1BB4E9}" type="pres">
      <dgm:prSet presAssocID="{E3FBFEA2-C8FF-4C0F-BE30-1E5C491B0D5D}" presName="vertTwo" presStyleCnt="0"/>
      <dgm:spPr/>
    </dgm:pt>
    <dgm:pt modelId="{AB1E0B52-38C8-4627-B448-A68EED9D7DAA}" type="pres">
      <dgm:prSet presAssocID="{E3FBFEA2-C8FF-4C0F-BE30-1E5C491B0D5D}" presName="txTwo" presStyleLbl="node2" presStyleIdx="0" presStyleCnt="1">
        <dgm:presLayoutVars>
          <dgm:chPref val="3"/>
        </dgm:presLayoutVars>
      </dgm:prSet>
      <dgm:spPr/>
    </dgm:pt>
    <dgm:pt modelId="{55B43CF4-8DDA-410B-9254-ECCD3E5EA51C}" type="pres">
      <dgm:prSet presAssocID="{E3FBFEA2-C8FF-4C0F-BE30-1E5C491B0D5D}" presName="parTransTwo" presStyleCnt="0"/>
      <dgm:spPr/>
    </dgm:pt>
    <dgm:pt modelId="{1C1738BE-FC22-446A-BCBA-8EFBF45D6B76}" type="pres">
      <dgm:prSet presAssocID="{E3FBFEA2-C8FF-4C0F-BE30-1E5C491B0D5D}" presName="horzTwo" presStyleCnt="0"/>
      <dgm:spPr/>
    </dgm:pt>
    <dgm:pt modelId="{25474B9F-A42E-46AC-948B-A1531E563BF2}" type="pres">
      <dgm:prSet presAssocID="{7C0C3DDF-AA1C-4DCE-99A8-7FAC6FB3D793}" presName="vertThree" presStyleCnt="0"/>
      <dgm:spPr/>
    </dgm:pt>
    <dgm:pt modelId="{4753775D-16F9-4374-99AD-7615DF4CBBD3}" type="pres">
      <dgm:prSet presAssocID="{7C0C3DDF-AA1C-4DCE-99A8-7FAC6FB3D793}" presName="txThree" presStyleLbl="node3" presStyleIdx="0" presStyleCnt="1">
        <dgm:presLayoutVars>
          <dgm:chPref val="3"/>
        </dgm:presLayoutVars>
      </dgm:prSet>
      <dgm:spPr/>
    </dgm:pt>
    <dgm:pt modelId="{E7E75BB9-1A41-462C-A731-D00ABBF1594E}" type="pres">
      <dgm:prSet presAssocID="{7C0C3DDF-AA1C-4DCE-99A8-7FAC6FB3D793}" presName="parTransThree" presStyleCnt="0"/>
      <dgm:spPr/>
    </dgm:pt>
    <dgm:pt modelId="{C9D78240-5FBB-4347-835F-7D0D00570E8E}" type="pres">
      <dgm:prSet presAssocID="{7C0C3DDF-AA1C-4DCE-99A8-7FAC6FB3D793}" presName="horzThree" presStyleCnt="0"/>
      <dgm:spPr/>
    </dgm:pt>
    <dgm:pt modelId="{02ED0D42-C3FE-4A74-A88E-9A2F0BE12640}" type="pres">
      <dgm:prSet presAssocID="{28864371-226A-4E44-8071-F73D98C6C687}" presName="vertFour" presStyleCnt="0">
        <dgm:presLayoutVars>
          <dgm:chPref val="3"/>
        </dgm:presLayoutVars>
      </dgm:prSet>
      <dgm:spPr/>
    </dgm:pt>
    <dgm:pt modelId="{5B404B7A-95E0-467B-A0E9-6E99F394F3A4}" type="pres">
      <dgm:prSet presAssocID="{28864371-226A-4E44-8071-F73D98C6C687}" presName="txFour" presStyleLbl="node4" presStyleIdx="0" presStyleCnt="6">
        <dgm:presLayoutVars>
          <dgm:chPref val="3"/>
        </dgm:presLayoutVars>
      </dgm:prSet>
      <dgm:spPr/>
    </dgm:pt>
    <dgm:pt modelId="{A1DB8A13-D3B9-4C38-825C-70ACA4DA06F2}" type="pres">
      <dgm:prSet presAssocID="{28864371-226A-4E44-8071-F73D98C6C687}" presName="parTransFour" presStyleCnt="0"/>
      <dgm:spPr/>
    </dgm:pt>
    <dgm:pt modelId="{66E10D71-03DF-4433-840A-3DAF86CE53DA}" type="pres">
      <dgm:prSet presAssocID="{28864371-226A-4E44-8071-F73D98C6C687}" presName="horzFour" presStyleCnt="0"/>
      <dgm:spPr/>
    </dgm:pt>
    <dgm:pt modelId="{5DDD0CB5-2120-4C37-A8FC-FD2A1E6C936E}" type="pres">
      <dgm:prSet presAssocID="{AF7E26C4-C2D3-4C3A-A11A-494BE3A2B740}" presName="vertFour" presStyleCnt="0">
        <dgm:presLayoutVars>
          <dgm:chPref val="3"/>
        </dgm:presLayoutVars>
      </dgm:prSet>
      <dgm:spPr/>
    </dgm:pt>
    <dgm:pt modelId="{8011F569-CF6A-4BE6-9AD7-3D3ECD09E693}" type="pres">
      <dgm:prSet presAssocID="{AF7E26C4-C2D3-4C3A-A11A-494BE3A2B740}" presName="txFour" presStyleLbl="node4" presStyleIdx="1" presStyleCnt="6">
        <dgm:presLayoutVars>
          <dgm:chPref val="3"/>
        </dgm:presLayoutVars>
      </dgm:prSet>
      <dgm:spPr/>
    </dgm:pt>
    <dgm:pt modelId="{E068DE5C-F2BA-48D4-886D-B32368A506A7}" type="pres">
      <dgm:prSet presAssocID="{AF7E26C4-C2D3-4C3A-A11A-494BE3A2B740}" presName="horzFour" presStyleCnt="0"/>
      <dgm:spPr/>
    </dgm:pt>
    <dgm:pt modelId="{6C116C63-4587-4CAC-BF43-7EAE8C0D8164}" type="pres">
      <dgm:prSet presAssocID="{207D8C3D-7567-4066-A931-AB7813DF5B68}" presName="sibSpaceFour" presStyleCnt="0"/>
      <dgm:spPr/>
    </dgm:pt>
    <dgm:pt modelId="{11262C08-D720-4D75-8FA2-C1A8B6AE43FE}" type="pres">
      <dgm:prSet presAssocID="{8B1E3421-AE4C-40D6-9D04-B1870AC2921C}" presName="vertFour" presStyleCnt="0">
        <dgm:presLayoutVars>
          <dgm:chPref val="3"/>
        </dgm:presLayoutVars>
      </dgm:prSet>
      <dgm:spPr/>
    </dgm:pt>
    <dgm:pt modelId="{0DDDFB27-2BD1-40DA-AC63-7E8496E66466}" type="pres">
      <dgm:prSet presAssocID="{8B1E3421-AE4C-40D6-9D04-B1870AC2921C}" presName="txFour" presStyleLbl="node4" presStyleIdx="2" presStyleCnt="6">
        <dgm:presLayoutVars>
          <dgm:chPref val="3"/>
        </dgm:presLayoutVars>
      </dgm:prSet>
      <dgm:spPr/>
    </dgm:pt>
    <dgm:pt modelId="{BBD5D3E5-2EF7-44C2-86F2-7031689B83FE}" type="pres">
      <dgm:prSet presAssocID="{8B1E3421-AE4C-40D6-9D04-B1870AC2921C}" presName="parTransFour" presStyleCnt="0"/>
      <dgm:spPr/>
    </dgm:pt>
    <dgm:pt modelId="{F4A87AD7-0FED-4203-954B-36E5F3C83EA3}" type="pres">
      <dgm:prSet presAssocID="{8B1E3421-AE4C-40D6-9D04-B1870AC2921C}" presName="horzFour" presStyleCnt="0"/>
      <dgm:spPr/>
    </dgm:pt>
    <dgm:pt modelId="{4627E699-4097-4B61-9C31-A853DDD4EB27}" type="pres">
      <dgm:prSet presAssocID="{050331E6-426B-4015-B72E-E294F2062E73}" presName="vertFour" presStyleCnt="0">
        <dgm:presLayoutVars>
          <dgm:chPref val="3"/>
        </dgm:presLayoutVars>
      </dgm:prSet>
      <dgm:spPr/>
    </dgm:pt>
    <dgm:pt modelId="{619C9F88-6F54-4AB8-9A10-0410FFD475FD}" type="pres">
      <dgm:prSet presAssocID="{050331E6-426B-4015-B72E-E294F2062E73}" presName="txFour" presStyleLbl="node4" presStyleIdx="3" presStyleCnt="6">
        <dgm:presLayoutVars>
          <dgm:chPref val="3"/>
        </dgm:presLayoutVars>
      </dgm:prSet>
      <dgm:spPr/>
    </dgm:pt>
    <dgm:pt modelId="{4F9E84B7-BDBC-4748-B05D-EA9FFE3C7EBB}" type="pres">
      <dgm:prSet presAssocID="{050331E6-426B-4015-B72E-E294F2062E73}" presName="horzFour" presStyleCnt="0"/>
      <dgm:spPr/>
    </dgm:pt>
    <dgm:pt modelId="{B5D00142-516E-446A-A496-3590EEAB708E}" type="pres">
      <dgm:prSet presAssocID="{14D56D03-9DCC-4D2A-9D15-92CB4E41AFD1}" presName="sibSpaceFour" presStyleCnt="0"/>
      <dgm:spPr/>
    </dgm:pt>
    <dgm:pt modelId="{E9218F0E-04FA-4799-902D-E99FA2DC642F}" type="pres">
      <dgm:prSet presAssocID="{B241C834-D071-4F5A-BFBA-99EA59EA6404}" presName="vertFour" presStyleCnt="0">
        <dgm:presLayoutVars>
          <dgm:chPref val="3"/>
        </dgm:presLayoutVars>
      </dgm:prSet>
      <dgm:spPr/>
    </dgm:pt>
    <dgm:pt modelId="{35F3CBCC-8914-415B-8F57-D42215BE30DF}" type="pres">
      <dgm:prSet presAssocID="{B241C834-D071-4F5A-BFBA-99EA59EA6404}" presName="txFour" presStyleLbl="node4" presStyleIdx="4" presStyleCnt="6">
        <dgm:presLayoutVars>
          <dgm:chPref val="3"/>
        </dgm:presLayoutVars>
      </dgm:prSet>
      <dgm:spPr/>
    </dgm:pt>
    <dgm:pt modelId="{8D93BCB9-E276-4176-8F9F-6BEACD904324}" type="pres">
      <dgm:prSet presAssocID="{B241C834-D071-4F5A-BFBA-99EA59EA6404}" presName="parTransFour" presStyleCnt="0"/>
      <dgm:spPr/>
    </dgm:pt>
    <dgm:pt modelId="{1AB4D791-3D24-4FAB-9D64-F2A209142173}" type="pres">
      <dgm:prSet presAssocID="{B241C834-D071-4F5A-BFBA-99EA59EA6404}" presName="horzFour" presStyleCnt="0"/>
      <dgm:spPr/>
    </dgm:pt>
    <dgm:pt modelId="{B6FF9765-DB0A-41A4-83F2-7C8D2C34C5F1}" type="pres">
      <dgm:prSet presAssocID="{2E0586B5-2020-46F9-9142-8DF21CBB3835}" presName="vertFour" presStyleCnt="0">
        <dgm:presLayoutVars>
          <dgm:chPref val="3"/>
        </dgm:presLayoutVars>
      </dgm:prSet>
      <dgm:spPr/>
    </dgm:pt>
    <dgm:pt modelId="{E4CD7A8E-2CCC-4D79-AB0E-8D3A91074536}" type="pres">
      <dgm:prSet presAssocID="{2E0586B5-2020-46F9-9142-8DF21CBB3835}" presName="txFour" presStyleLbl="node4" presStyleIdx="5" presStyleCnt="6">
        <dgm:presLayoutVars>
          <dgm:chPref val="3"/>
        </dgm:presLayoutVars>
      </dgm:prSet>
      <dgm:spPr/>
    </dgm:pt>
    <dgm:pt modelId="{0AB1E45D-C992-4F58-9346-D9D1C2FCB616}" type="pres">
      <dgm:prSet presAssocID="{2E0586B5-2020-46F9-9142-8DF21CBB3835}" presName="horzFour" presStyleCnt="0"/>
      <dgm:spPr/>
    </dgm:pt>
  </dgm:ptLst>
  <dgm:cxnLst>
    <dgm:cxn modelId="{0055E91F-F537-40B8-A636-67F93E1C655D}" type="presOf" srcId="{8B1E3421-AE4C-40D6-9D04-B1870AC2921C}" destId="{0DDDFB27-2BD1-40DA-AC63-7E8496E66466}" srcOrd="0" destOrd="0" presId="urn:microsoft.com/office/officeart/2005/8/layout/hierarchy4"/>
    <dgm:cxn modelId="{7858CF38-B8A3-4BC3-A20E-FEE657C84096}" type="presOf" srcId="{050331E6-426B-4015-B72E-E294F2062E73}" destId="{619C9F88-6F54-4AB8-9A10-0410FFD475FD}" srcOrd="0" destOrd="0" presId="urn:microsoft.com/office/officeart/2005/8/layout/hierarchy4"/>
    <dgm:cxn modelId="{90E50C3E-20A8-4EBC-AE9A-B8A543071E93}" srcId="{7C0C3DDF-AA1C-4DCE-99A8-7FAC6FB3D793}" destId="{B241C834-D071-4F5A-BFBA-99EA59EA6404}" srcOrd="2" destOrd="0" parTransId="{5F6657A9-EEE0-4A80-82AC-E06FD4EF3AE5}" sibTransId="{12C29DDD-37AC-449A-8DA4-6DEEB57AD732}"/>
    <dgm:cxn modelId="{F5CB474A-DDFE-418C-9227-13FCAE877D1A}" srcId="{28864371-226A-4E44-8071-F73D98C6C687}" destId="{AF7E26C4-C2D3-4C3A-A11A-494BE3A2B740}" srcOrd="0" destOrd="0" parTransId="{F8635A52-D27B-422F-BA34-526A7F0F119B}" sibTransId="{6E3D74FA-C60A-47E8-BAD3-73590240DE63}"/>
    <dgm:cxn modelId="{97278359-063B-4AD8-B85D-489E5A506408}" type="presOf" srcId="{E3FBFEA2-C8FF-4C0F-BE30-1E5C491B0D5D}" destId="{AB1E0B52-38C8-4627-B448-A68EED9D7DAA}" srcOrd="0" destOrd="0" presId="urn:microsoft.com/office/officeart/2005/8/layout/hierarchy4"/>
    <dgm:cxn modelId="{32DB8D7B-7BC2-446A-8C1F-198BEF9B9EB9}" srcId="{7C0C3DDF-AA1C-4DCE-99A8-7FAC6FB3D793}" destId="{28864371-226A-4E44-8071-F73D98C6C687}" srcOrd="0" destOrd="0" parTransId="{30851FB6-2391-4D26-8097-7589A761C4FB}" sibTransId="{207D8C3D-7567-4066-A931-AB7813DF5B68}"/>
    <dgm:cxn modelId="{F7D8CB98-843E-41C7-A681-F78C7139FE6C}" srcId="{6A82FC7F-9E92-41AA-9F04-A3E8CA9C70A1}" destId="{E3FBFEA2-C8FF-4C0F-BE30-1E5C491B0D5D}" srcOrd="0" destOrd="0" parTransId="{64BAF7F4-8F12-4178-BFE6-A227C2670708}" sibTransId="{CD4DE895-44BE-4C77-B84B-F44723CAFC69}"/>
    <dgm:cxn modelId="{2BB497A2-BD21-4571-B58E-8E5DD069AF84}" type="presOf" srcId="{B241C834-D071-4F5A-BFBA-99EA59EA6404}" destId="{35F3CBCC-8914-415B-8F57-D42215BE30DF}" srcOrd="0" destOrd="0" presId="urn:microsoft.com/office/officeart/2005/8/layout/hierarchy4"/>
    <dgm:cxn modelId="{6386C9A7-4230-4CA2-B069-5E136B30570F}" srcId="{D7D52395-02E6-4A7C-BB9B-946A99FFC897}" destId="{6A82FC7F-9E92-41AA-9F04-A3E8CA9C70A1}" srcOrd="0" destOrd="0" parTransId="{6CE3B130-F4BF-49FF-8573-96BEB4C9DD2C}" sibTransId="{3363BBD3-64AE-4502-8AD7-8C62F24F214C}"/>
    <dgm:cxn modelId="{FE4399AC-3931-4EE8-B47F-6EB38CB2F271}" type="presOf" srcId="{28864371-226A-4E44-8071-F73D98C6C687}" destId="{5B404B7A-95E0-467B-A0E9-6E99F394F3A4}" srcOrd="0" destOrd="0" presId="urn:microsoft.com/office/officeart/2005/8/layout/hierarchy4"/>
    <dgm:cxn modelId="{73F784C0-6466-4EBC-8967-487BAAD4659C}" type="presOf" srcId="{7C0C3DDF-AA1C-4DCE-99A8-7FAC6FB3D793}" destId="{4753775D-16F9-4374-99AD-7615DF4CBBD3}" srcOrd="0" destOrd="0" presId="urn:microsoft.com/office/officeart/2005/8/layout/hierarchy4"/>
    <dgm:cxn modelId="{5EBC3ECE-AA82-4BFF-BA19-8F67EBBA5911}" srcId="{B241C834-D071-4F5A-BFBA-99EA59EA6404}" destId="{2E0586B5-2020-46F9-9142-8DF21CBB3835}" srcOrd="0" destOrd="0" parTransId="{0EA8BB1C-87DD-4ACA-A5EA-4BD70C3DB190}" sibTransId="{E06ACB5A-C4A6-475B-94C3-AAFE091907F4}"/>
    <dgm:cxn modelId="{686DEADB-FE7D-46DE-89C4-7E12595070C3}" type="presOf" srcId="{D7D52395-02E6-4A7C-BB9B-946A99FFC897}" destId="{39B4B1F5-A8AA-4ECB-B2D0-289A21752C72}" srcOrd="0" destOrd="0" presId="urn:microsoft.com/office/officeart/2005/8/layout/hierarchy4"/>
    <dgm:cxn modelId="{E9C011DD-FB88-4C62-BE03-350EDD92C12F}" type="presOf" srcId="{6A82FC7F-9E92-41AA-9F04-A3E8CA9C70A1}" destId="{FC07D736-3949-4691-9B71-9EBAF16988BC}" srcOrd="0" destOrd="0" presId="urn:microsoft.com/office/officeart/2005/8/layout/hierarchy4"/>
    <dgm:cxn modelId="{CF7641DD-E342-490D-AA09-714262D6CB72}" srcId="{E3FBFEA2-C8FF-4C0F-BE30-1E5C491B0D5D}" destId="{7C0C3DDF-AA1C-4DCE-99A8-7FAC6FB3D793}" srcOrd="0" destOrd="0" parTransId="{9A01151F-D57F-4F36-9D31-31ADC81021A8}" sibTransId="{7DBE178B-A00B-40D6-BA41-571A28C29C79}"/>
    <dgm:cxn modelId="{8586CEE8-A797-47D0-903A-8A8A182593F6}" type="presOf" srcId="{2E0586B5-2020-46F9-9142-8DF21CBB3835}" destId="{E4CD7A8E-2CCC-4D79-AB0E-8D3A91074536}" srcOrd="0" destOrd="0" presId="urn:microsoft.com/office/officeart/2005/8/layout/hierarchy4"/>
    <dgm:cxn modelId="{D9E206EA-D8E8-4F22-8873-1814CE62DF37}" srcId="{8B1E3421-AE4C-40D6-9D04-B1870AC2921C}" destId="{050331E6-426B-4015-B72E-E294F2062E73}" srcOrd="0" destOrd="0" parTransId="{F55C0F37-1D83-435C-8791-47DC61F43D27}" sibTransId="{6053F02A-8043-491F-AF91-90B6F7AEC6D2}"/>
    <dgm:cxn modelId="{144790EE-54B2-4302-B07D-4873564BFBA0}" type="presOf" srcId="{AF7E26C4-C2D3-4C3A-A11A-494BE3A2B740}" destId="{8011F569-CF6A-4BE6-9AD7-3D3ECD09E693}" srcOrd="0" destOrd="0" presId="urn:microsoft.com/office/officeart/2005/8/layout/hierarchy4"/>
    <dgm:cxn modelId="{CACD0BF6-F4EA-496A-A664-D415B0F9A42B}" srcId="{7C0C3DDF-AA1C-4DCE-99A8-7FAC6FB3D793}" destId="{8B1E3421-AE4C-40D6-9D04-B1870AC2921C}" srcOrd="1" destOrd="0" parTransId="{245E244C-61F4-44D0-9EC9-F0A74EFD55DD}" sibTransId="{14D56D03-9DCC-4D2A-9D15-92CB4E41AFD1}"/>
    <dgm:cxn modelId="{FDF27E4B-364A-4824-9020-F52A02705613}" type="presParOf" srcId="{39B4B1F5-A8AA-4ECB-B2D0-289A21752C72}" destId="{C8D63DCA-031A-4809-AFAF-2C3BD474D432}" srcOrd="0" destOrd="0" presId="urn:microsoft.com/office/officeart/2005/8/layout/hierarchy4"/>
    <dgm:cxn modelId="{6F5BAE34-F862-4F36-AC54-0C87A7059D64}" type="presParOf" srcId="{C8D63DCA-031A-4809-AFAF-2C3BD474D432}" destId="{FC07D736-3949-4691-9B71-9EBAF16988BC}" srcOrd="0" destOrd="0" presId="urn:microsoft.com/office/officeart/2005/8/layout/hierarchy4"/>
    <dgm:cxn modelId="{F62477E5-FFB5-4E44-97DF-2206F03BAA90}" type="presParOf" srcId="{C8D63DCA-031A-4809-AFAF-2C3BD474D432}" destId="{F7775719-537D-4FF9-A26E-2DE9871432E1}" srcOrd="1" destOrd="0" presId="urn:microsoft.com/office/officeart/2005/8/layout/hierarchy4"/>
    <dgm:cxn modelId="{74CBF789-7114-4081-BAB8-AA6846F56094}" type="presParOf" srcId="{C8D63DCA-031A-4809-AFAF-2C3BD474D432}" destId="{8126A155-7D79-4A8A-BAAF-37CB27A64C8E}" srcOrd="2" destOrd="0" presId="urn:microsoft.com/office/officeart/2005/8/layout/hierarchy4"/>
    <dgm:cxn modelId="{E975236C-A816-429B-9E72-BDD1AB772C6F}" type="presParOf" srcId="{8126A155-7D79-4A8A-BAAF-37CB27A64C8E}" destId="{7EF76389-B32D-4491-9E14-F795AB1BB4E9}" srcOrd="0" destOrd="0" presId="urn:microsoft.com/office/officeart/2005/8/layout/hierarchy4"/>
    <dgm:cxn modelId="{52406331-7B1C-4F94-BB8E-D9F072D22170}" type="presParOf" srcId="{7EF76389-B32D-4491-9E14-F795AB1BB4E9}" destId="{AB1E0B52-38C8-4627-B448-A68EED9D7DAA}" srcOrd="0" destOrd="0" presId="urn:microsoft.com/office/officeart/2005/8/layout/hierarchy4"/>
    <dgm:cxn modelId="{CF7500B9-E30C-4C50-9627-90658CD70BCC}" type="presParOf" srcId="{7EF76389-B32D-4491-9E14-F795AB1BB4E9}" destId="{55B43CF4-8DDA-410B-9254-ECCD3E5EA51C}" srcOrd="1" destOrd="0" presId="urn:microsoft.com/office/officeart/2005/8/layout/hierarchy4"/>
    <dgm:cxn modelId="{7AE55F44-A64F-4112-9FA9-6E0CF9A913D2}" type="presParOf" srcId="{7EF76389-B32D-4491-9E14-F795AB1BB4E9}" destId="{1C1738BE-FC22-446A-BCBA-8EFBF45D6B76}" srcOrd="2" destOrd="0" presId="urn:microsoft.com/office/officeart/2005/8/layout/hierarchy4"/>
    <dgm:cxn modelId="{F32D2E25-8533-4978-BB5F-EEDB6AAD6503}" type="presParOf" srcId="{1C1738BE-FC22-446A-BCBA-8EFBF45D6B76}" destId="{25474B9F-A42E-46AC-948B-A1531E563BF2}" srcOrd="0" destOrd="0" presId="urn:microsoft.com/office/officeart/2005/8/layout/hierarchy4"/>
    <dgm:cxn modelId="{FE8998F8-1EB6-445F-AEF4-196E8C14831B}" type="presParOf" srcId="{25474B9F-A42E-46AC-948B-A1531E563BF2}" destId="{4753775D-16F9-4374-99AD-7615DF4CBBD3}" srcOrd="0" destOrd="0" presId="urn:microsoft.com/office/officeart/2005/8/layout/hierarchy4"/>
    <dgm:cxn modelId="{C34D9895-D049-45DF-B1CE-BE3ED3B7DD01}" type="presParOf" srcId="{25474B9F-A42E-46AC-948B-A1531E563BF2}" destId="{E7E75BB9-1A41-462C-A731-D00ABBF1594E}" srcOrd="1" destOrd="0" presId="urn:microsoft.com/office/officeart/2005/8/layout/hierarchy4"/>
    <dgm:cxn modelId="{3CBF4B93-73E6-4E32-98D9-DCE555AF785D}" type="presParOf" srcId="{25474B9F-A42E-46AC-948B-A1531E563BF2}" destId="{C9D78240-5FBB-4347-835F-7D0D00570E8E}" srcOrd="2" destOrd="0" presId="urn:microsoft.com/office/officeart/2005/8/layout/hierarchy4"/>
    <dgm:cxn modelId="{3760B28C-562C-4777-B6EE-CCF46AC5FF1A}" type="presParOf" srcId="{C9D78240-5FBB-4347-835F-7D0D00570E8E}" destId="{02ED0D42-C3FE-4A74-A88E-9A2F0BE12640}" srcOrd="0" destOrd="0" presId="urn:microsoft.com/office/officeart/2005/8/layout/hierarchy4"/>
    <dgm:cxn modelId="{EFBE6C53-16D1-443F-BDE8-3DA7D3D58CAE}" type="presParOf" srcId="{02ED0D42-C3FE-4A74-A88E-9A2F0BE12640}" destId="{5B404B7A-95E0-467B-A0E9-6E99F394F3A4}" srcOrd="0" destOrd="0" presId="urn:microsoft.com/office/officeart/2005/8/layout/hierarchy4"/>
    <dgm:cxn modelId="{0EB16452-F0B9-40E7-9C1C-F866AC944F64}" type="presParOf" srcId="{02ED0D42-C3FE-4A74-A88E-9A2F0BE12640}" destId="{A1DB8A13-D3B9-4C38-825C-70ACA4DA06F2}" srcOrd="1" destOrd="0" presId="urn:microsoft.com/office/officeart/2005/8/layout/hierarchy4"/>
    <dgm:cxn modelId="{E3585D4B-3F4C-4EEC-8355-E479178048A2}" type="presParOf" srcId="{02ED0D42-C3FE-4A74-A88E-9A2F0BE12640}" destId="{66E10D71-03DF-4433-840A-3DAF86CE53DA}" srcOrd="2" destOrd="0" presId="urn:microsoft.com/office/officeart/2005/8/layout/hierarchy4"/>
    <dgm:cxn modelId="{3EBE9506-CD85-42B1-93CE-03B49AC51758}" type="presParOf" srcId="{66E10D71-03DF-4433-840A-3DAF86CE53DA}" destId="{5DDD0CB5-2120-4C37-A8FC-FD2A1E6C936E}" srcOrd="0" destOrd="0" presId="urn:microsoft.com/office/officeart/2005/8/layout/hierarchy4"/>
    <dgm:cxn modelId="{5512AF5C-24ED-47BB-9F88-2A25EBD29601}" type="presParOf" srcId="{5DDD0CB5-2120-4C37-A8FC-FD2A1E6C936E}" destId="{8011F569-CF6A-4BE6-9AD7-3D3ECD09E693}" srcOrd="0" destOrd="0" presId="urn:microsoft.com/office/officeart/2005/8/layout/hierarchy4"/>
    <dgm:cxn modelId="{885EB2FD-14AB-44EA-8D5B-2FFAED25E4D7}" type="presParOf" srcId="{5DDD0CB5-2120-4C37-A8FC-FD2A1E6C936E}" destId="{E068DE5C-F2BA-48D4-886D-B32368A506A7}" srcOrd="1" destOrd="0" presId="urn:microsoft.com/office/officeart/2005/8/layout/hierarchy4"/>
    <dgm:cxn modelId="{376F1DE6-0AD9-45A4-B9D7-34FC2969B393}" type="presParOf" srcId="{C9D78240-5FBB-4347-835F-7D0D00570E8E}" destId="{6C116C63-4587-4CAC-BF43-7EAE8C0D8164}" srcOrd="1" destOrd="0" presId="urn:microsoft.com/office/officeart/2005/8/layout/hierarchy4"/>
    <dgm:cxn modelId="{22D5C24B-F243-48D9-8A64-7AB8CB6FED57}" type="presParOf" srcId="{C9D78240-5FBB-4347-835F-7D0D00570E8E}" destId="{11262C08-D720-4D75-8FA2-C1A8B6AE43FE}" srcOrd="2" destOrd="0" presId="urn:microsoft.com/office/officeart/2005/8/layout/hierarchy4"/>
    <dgm:cxn modelId="{66546E35-2E03-4123-BEA1-4CAEEA014160}" type="presParOf" srcId="{11262C08-D720-4D75-8FA2-C1A8B6AE43FE}" destId="{0DDDFB27-2BD1-40DA-AC63-7E8496E66466}" srcOrd="0" destOrd="0" presId="urn:microsoft.com/office/officeart/2005/8/layout/hierarchy4"/>
    <dgm:cxn modelId="{9B205B9F-BF5B-4500-B297-DD736B3C71FF}" type="presParOf" srcId="{11262C08-D720-4D75-8FA2-C1A8B6AE43FE}" destId="{BBD5D3E5-2EF7-44C2-86F2-7031689B83FE}" srcOrd="1" destOrd="0" presId="urn:microsoft.com/office/officeart/2005/8/layout/hierarchy4"/>
    <dgm:cxn modelId="{1AA9B7AA-9FAD-4AE7-B9A5-9A1859010335}" type="presParOf" srcId="{11262C08-D720-4D75-8FA2-C1A8B6AE43FE}" destId="{F4A87AD7-0FED-4203-954B-36E5F3C83EA3}" srcOrd="2" destOrd="0" presId="urn:microsoft.com/office/officeart/2005/8/layout/hierarchy4"/>
    <dgm:cxn modelId="{406C810C-F524-48E3-B02E-B0FEB60071FB}" type="presParOf" srcId="{F4A87AD7-0FED-4203-954B-36E5F3C83EA3}" destId="{4627E699-4097-4B61-9C31-A853DDD4EB27}" srcOrd="0" destOrd="0" presId="urn:microsoft.com/office/officeart/2005/8/layout/hierarchy4"/>
    <dgm:cxn modelId="{5BB431F9-30BD-4784-B14A-A444451E4A35}" type="presParOf" srcId="{4627E699-4097-4B61-9C31-A853DDD4EB27}" destId="{619C9F88-6F54-4AB8-9A10-0410FFD475FD}" srcOrd="0" destOrd="0" presId="urn:microsoft.com/office/officeart/2005/8/layout/hierarchy4"/>
    <dgm:cxn modelId="{58912D7A-9BC8-4B3F-BFB1-B59EDC64907C}" type="presParOf" srcId="{4627E699-4097-4B61-9C31-A853DDD4EB27}" destId="{4F9E84B7-BDBC-4748-B05D-EA9FFE3C7EBB}" srcOrd="1" destOrd="0" presId="urn:microsoft.com/office/officeart/2005/8/layout/hierarchy4"/>
    <dgm:cxn modelId="{B2DB6A8D-EE11-423D-B9A8-C34FC997C208}" type="presParOf" srcId="{C9D78240-5FBB-4347-835F-7D0D00570E8E}" destId="{B5D00142-516E-446A-A496-3590EEAB708E}" srcOrd="3" destOrd="0" presId="urn:microsoft.com/office/officeart/2005/8/layout/hierarchy4"/>
    <dgm:cxn modelId="{F315057D-BDD3-4406-AB3E-89BCF8181475}" type="presParOf" srcId="{C9D78240-5FBB-4347-835F-7D0D00570E8E}" destId="{E9218F0E-04FA-4799-902D-E99FA2DC642F}" srcOrd="4" destOrd="0" presId="urn:microsoft.com/office/officeart/2005/8/layout/hierarchy4"/>
    <dgm:cxn modelId="{7AE15C13-8736-4C3C-BD9C-5DB9A640864E}" type="presParOf" srcId="{E9218F0E-04FA-4799-902D-E99FA2DC642F}" destId="{35F3CBCC-8914-415B-8F57-D42215BE30DF}" srcOrd="0" destOrd="0" presId="urn:microsoft.com/office/officeart/2005/8/layout/hierarchy4"/>
    <dgm:cxn modelId="{661801BF-BA7A-4496-BE33-89BB936DE7B4}" type="presParOf" srcId="{E9218F0E-04FA-4799-902D-E99FA2DC642F}" destId="{8D93BCB9-E276-4176-8F9F-6BEACD904324}" srcOrd="1" destOrd="0" presId="urn:microsoft.com/office/officeart/2005/8/layout/hierarchy4"/>
    <dgm:cxn modelId="{285FFBF2-70C5-4157-9679-5327B493D517}" type="presParOf" srcId="{E9218F0E-04FA-4799-902D-E99FA2DC642F}" destId="{1AB4D791-3D24-4FAB-9D64-F2A209142173}" srcOrd="2" destOrd="0" presId="urn:microsoft.com/office/officeart/2005/8/layout/hierarchy4"/>
    <dgm:cxn modelId="{D3196BD8-DD75-4066-82FC-DE847DC66265}" type="presParOf" srcId="{1AB4D791-3D24-4FAB-9D64-F2A209142173}" destId="{B6FF9765-DB0A-41A4-83F2-7C8D2C34C5F1}" srcOrd="0" destOrd="0" presId="urn:microsoft.com/office/officeart/2005/8/layout/hierarchy4"/>
    <dgm:cxn modelId="{2FB0F037-0A78-4733-A9EA-4B30CFACBF4F}" type="presParOf" srcId="{B6FF9765-DB0A-41A4-83F2-7C8D2C34C5F1}" destId="{E4CD7A8E-2CCC-4D79-AB0E-8D3A91074536}" srcOrd="0" destOrd="0" presId="urn:microsoft.com/office/officeart/2005/8/layout/hierarchy4"/>
    <dgm:cxn modelId="{C390F864-3AD5-4651-B0B6-4342C5C0F7FD}" type="presParOf" srcId="{B6FF9765-DB0A-41A4-83F2-7C8D2C34C5F1}" destId="{0AB1E45D-C992-4F58-9346-D9D1C2FCB616}" srcOrd="1" destOrd="0" presId="urn:microsoft.com/office/officeart/2005/8/layout/hierarchy4"/>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7D52395-02E6-4A7C-BB9B-946A99FFC897}"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nb-NO"/>
        </a:p>
      </dgm:t>
    </dgm:pt>
    <dgm:pt modelId="{6A82FC7F-9E92-41AA-9F04-A3E8CA9C70A1}">
      <dgm:prSet phldrT="[Tekst]"/>
      <dgm:spPr>
        <a:solidFill>
          <a:srgbClr val="00B050"/>
        </a:solidFill>
      </dgm:spPr>
      <dgm:t>
        <a:bodyPr/>
        <a:lstStyle/>
        <a:p>
          <a:r>
            <a:rPr lang="nb-NO" dirty="0"/>
            <a:t>Aldersrelatert trening – Keepere  </a:t>
          </a:r>
        </a:p>
        <a:p>
          <a:r>
            <a:rPr lang="nb-NO" dirty="0"/>
            <a:t>17 – 19 år</a:t>
          </a:r>
        </a:p>
      </dgm:t>
    </dgm:pt>
    <dgm:pt modelId="{6CE3B130-F4BF-49FF-8573-96BEB4C9DD2C}" type="parTrans" cxnId="{6386C9A7-4230-4CA2-B069-5E136B30570F}">
      <dgm:prSet/>
      <dgm:spPr/>
      <dgm:t>
        <a:bodyPr/>
        <a:lstStyle/>
        <a:p>
          <a:endParaRPr lang="nb-NO"/>
        </a:p>
      </dgm:t>
    </dgm:pt>
    <dgm:pt modelId="{3363BBD3-64AE-4502-8AD7-8C62F24F214C}" type="sibTrans" cxnId="{6386C9A7-4230-4CA2-B069-5E136B30570F}">
      <dgm:prSet/>
      <dgm:spPr/>
      <dgm:t>
        <a:bodyPr/>
        <a:lstStyle/>
        <a:p>
          <a:endParaRPr lang="nb-NO"/>
        </a:p>
      </dgm:t>
    </dgm:pt>
    <dgm:pt modelId="{28864371-226A-4E44-8071-F73D98C6C687}">
      <dgm:prSet phldrT="[Tekst]"/>
      <dgm:spPr>
        <a:solidFill>
          <a:srgbClr val="00B050"/>
        </a:solidFill>
      </dgm:spPr>
      <dgm:t>
        <a:bodyPr/>
        <a:lstStyle/>
        <a:p>
          <a:r>
            <a:rPr lang="nb-NO" dirty="0"/>
            <a:t>Ferdighetstrening</a:t>
          </a:r>
        </a:p>
        <a:p>
          <a:r>
            <a:rPr lang="nb-NO" dirty="0"/>
            <a:t>Ulike typer pasninger og mottak med motstand og retning (hånd og fot)</a:t>
          </a:r>
        </a:p>
      </dgm:t>
    </dgm:pt>
    <dgm:pt modelId="{30851FB6-2391-4D26-8097-7589A761C4FB}" type="parTrans" cxnId="{32DB8D7B-7BC2-446A-8C1F-198BEF9B9EB9}">
      <dgm:prSet/>
      <dgm:spPr/>
      <dgm:t>
        <a:bodyPr/>
        <a:lstStyle/>
        <a:p>
          <a:endParaRPr lang="nb-NO"/>
        </a:p>
      </dgm:t>
    </dgm:pt>
    <dgm:pt modelId="{207D8C3D-7567-4066-A931-AB7813DF5B68}" type="sibTrans" cxnId="{32DB8D7B-7BC2-446A-8C1F-198BEF9B9EB9}">
      <dgm:prSet/>
      <dgm:spPr/>
      <dgm:t>
        <a:bodyPr/>
        <a:lstStyle/>
        <a:p>
          <a:endParaRPr lang="nb-NO"/>
        </a:p>
      </dgm:t>
    </dgm:pt>
    <dgm:pt modelId="{050331E6-426B-4015-B72E-E294F2062E73}">
      <dgm:prSet phldrT="[Tekst]"/>
      <dgm:spPr>
        <a:solidFill>
          <a:srgbClr val="00B050"/>
        </a:solidFill>
      </dgm:spPr>
      <dgm:t>
        <a:bodyPr/>
        <a:lstStyle/>
        <a:p>
          <a:r>
            <a:rPr lang="nb-NO" dirty="0"/>
            <a:t>Spillform</a:t>
          </a:r>
        </a:p>
        <a:p>
          <a:r>
            <a:rPr lang="nb-NO" dirty="0"/>
            <a:t>Overtall- og undertallsspill</a:t>
          </a:r>
        </a:p>
      </dgm:t>
    </dgm:pt>
    <dgm:pt modelId="{F55C0F37-1D83-435C-8791-47DC61F43D27}" type="parTrans" cxnId="{D9E206EA-D8E8-4F22-8873-1814CE62DF37}">
      <dgm:prSet/>
      <dgm:spPr/>
      <dgm:t>
        <a:bodyPr/>
        <a:lstStyle/>
        <a:p>
          <a:endParaRPr lang="nb-NO"/>
        </a:p>
      </dgm:t>
    </dgm:pt>
    <dgm:pt modelId="{6053F02A-8043-491F-AF91-90B6F7AEC6D2}" type="sibTrans" cxnId="{D9E206EA-D8E8-4F22-8873-1814CE62DF37}">
      <dgm:prSet/>
      <dgm:spPr/>
      <dgm:t>
        <a:bodyPr/>
        <a:lstStyle/>
        <a:p>
          <a:endParaRPr lang="nb-NO"/>
        </a:p>
      </dgm:t>
    </dgm:pt>
    <dgm:pt modelId="{8B1E3421-AE4C-40D6-9D04-B1870AC2921C}">
      <dgm:prSet phldrT="[Tekst]"/>
      <dgm:spPr>
        <a:solidFill>
          <a:srgbClr val="00B050"/>
        </a:solidFill>
      </dgm:spPr>
      <dgm:t>
        <a:bodyPr/>
        <a:lstStyle/>
        <a:p>
          <a:r>
            <a:rPr lang="nb-NO" dirty="0"/>
            <a:t>Ferdighetstrening</a:t>
          </a:r>
        </a:p>
        <a:p>
          <a:r>
            <a:rPr lang="nb-NO" dirty="0"/>
            <a:t>Grep, forflytningshurtighet, fallteknikk og sjef i egen boks</a:t>
          </a:r>
        </a:p>
      </dgm:t>
    </dgm:pt>
    <dgm:pt modelId="{245E244C-61F4-44D0-9EC9-F0A74EFD55DD}" type="parTrans" cxnId="{CACD0BF6-F4EA-496A-A664-D415B0F9A42B}">
      <dgm:prSet/>
      <dgm:spPr/>
      <dgm:t>
        <a:bodyPr/>
        <a:lstStyle/>
        <a:p>
          <a:endParaRPr lang="nb-NO"/>
        </a:p>
      </dgm:t>
    </dgm:pt>
    <dgm:pt modelId="{14D56D03-9DCC-4D2A-9D15-92CB4E41AFD1}" type="sibTrans" cxnId="{CACD0BF6-F4EA-496A-A664-D415B0F9A42B}">
      <dgm:prSet/>
      <dgm:spPr/>
      <dgm:t>
        <a:bodyPr/>
        <a:lstStyle/>
        <a:p>
          <a:endParaRPr lang="nb-NO"/>
        </a:p>
      </dgm:t>
    </dgm:pt>
    <dgm:pt modelId="{AF7E26C4-C2D3-4C3A-A11A-494BE3A2B740}">
      <dgm:prSet phldrT="[Tekst]"/>
      <dgm:spPr>
        <a:solidFill>
          <a:srgbClr val="00B050"/>
        </a:solidFill>
      </dgm:spPr>
      <dgm:t>
        <a:bodyPr/>
        <a:lstStyle/>
        <a:p>
          <a:r>
            <a:rPr lang="nb-NO" dirty="0"/>
            <a:t>Spillform</a:t>
          </a:r>
        </a:p>
        <a:p>
          <a:r>
            <a:rPr lang="nb-NO" dirty="0"/>
            <a:t>4 spill-fasene (F, F til A, A, A til F)</a:t>
          </a:r>
        </a:p>
      </dgm:t>
    </dgm:pt>
    <dgm:pt modelId="{F8635A52-D27B-422F-BA34-526A7F0F119B}" type="parTrans" cxnId="{F5CB474A-DDFE-418C-9227-13FCAE877D1A}">
      <dgm:prSet/>
      <dgm:spPr/>
      <dgm:t>
        <a:bodyPr/>
        <a:lstStyle/>
        <a:p>
          <a:endParaRPr lang="nb-NO"/>
        </a:p>
      </dgm:t>
    </dgm:pt>
    <dgm:pt modelId="{6E3D74FA-C60A-47E8-BAD3-73590240DE63}" type="sibTrans" cxnId="{F5CB474A-DDFE-418C-9227-13FCAE877D1A}">
      <dgm:prSet/>
      <dgm:spPr/>
      <dgm:t>
        <a:bodyPr/>
        <a:lstStyle/>
        <a:p>
          <a:endParaRPr lang="nb-NO"/>
        </a:p>
      </dgm:t>
    </dgm:pt>
    <dgm:pt modelId="{2E0586B5-2020-46F9-9142-8DF21CBB3835}">
      <dgm:prSet phldrT="[Tekst]"/>
      <dgm:spPr>
        <a:solidFill>
          <a:srgbClr val="00B050"/>
        </a:solidFill>
      </dgm:spPr>
      <dgm:t>
        <a:bodyPr/>
        <a:lstStyle/>
        <a:p>
          <a:r>
            <a:rPr lang="nb-NO" dirty="0"/>
            <a:t>Spillform</a:t>
          </a:r>
        </a:p>
        <a:p>
          <a:r>
            <a:rPr lang="nb-NO" dirty="0"/>
            <a:t>11 v 11 </a:t>
          </a:r>
        </a:p>
      </dgm:t>
    </dgm:pt>
    <dgm:pt modelId="{0EA8BB1C-87DD-4ACA-A5EA-4BD70C3DB190}" type="parTrans" cxnId="{5EBC3ECE-AA82-4BFF-BA19-8F67EBBA5911}">
      <dgm:prSet/>
      <dgm:spPr/>
      <dgm:t>
        <a:bodyPr/>
        <a:lstStyle/>
        <a:p>
          <a:endParaRPr lang="nb-NO"/>
        </a:p>
      </dgm:t>
    </dgm:pt>
    <dgm:pt modelId="{E06ACB5A-C4A6-475B-94C3-AAFE091907F4}" type="sibTrans" cxnId="{5EBC3ECE-AA82-4BFF-BA19-8F67EBBA5911}">
      <dgm:prSet/>
      <dgm:spPr/>
      <dgm:t>
        <a:bodyPr/>
        <a:lstStyle/>
        <a:p>
          <a:endParaRPr lang="nb-NO"/>
        </a:p>
      </dgm:t>
    </dgm:pt>
    <dgm:pt modelId="{B241C834-D071-4F5A-BFBA-99EA59EA6404}">
      <dgm:prSet phldrT="[Tekst]"/>
      <dgm:spPr>
        <a:solidFill>
          <a:srgbClr val="00B050"/>
        </a:solidFill>
      </dgm:spPr>
      <dgm:t>
        <a:bodyPr/>
        <a:lstStyle/>
        <a:p>
          <a:r>
            <a:rPr lang="nb-NO" dirty="0"/>
            <a:t>Ferdighetstrening</a:t>
          </a:r>
        </a:p>
        <a:p>
          <a:r>
            <a:rPr lang="nb-NO" dirty="0"/>
            <a:t>Rolletrening og </a:t>
          </a:r>
        </a:p>
        <a:p>
          <a:r>
            <a:rPr lang="nb-NO" dirty="0"/>
            <a:t>rolleforståelse</a:t>
          </a:r>
        </a:p>
      </dgm:t>
    </dgm:pt>
    <dgm:pt modelId="{5F6657A9-EEE0-4A80-82AC-E06FD4EF3AE5}" type="parTrans" cxnId="{90E50C3E-20A8-4EBC-AE9A-B8A543071E93}">
      <dgm:prSet/>
      <dgm:spPr/>
      <dgm:t>
        <a:bodyPr/>
        <a:lstStyle/>
        <a:p>
          <a:endParaRPr lang="nb-NO"/>
        </a:p>
      </dgm:t>
    </dgm:pt>
    <dgm:pt modelId="{12C29DDD-37AC-449A-8DA4-6DEEB57AD732}" type="sibTrans" cxnId="{90E50C3E-20A8-4EBC-AE9A-B8A543071E93}">
      <dgm:prSet/>
      <dgm:spPr/>
      <dgm:t>
        <a:bodyPr/>
        <a:lstStyle/>
        <a:p>
          <a:endParaRPr lang="nb-NO"/>
        </a:p>
      </dgm:t>
    </dgm:pt>
    <dgm:pt modelId="{7C0C3DDF-AA1C-4DCE-99A8-7FAC6FB3D793}">
      <dgm:prSet phldrT="[Tekst]"/>
      <dgm:spPr>
        <a:solidFill>
          <a:srgbClr val="00B050"/>
        </a:solidFill>
      </dgm:spPr>
      <dgm:t>
        <a:bodyPr/>
        <a:lstStyle/>
        <a:p>
          <a:r>
            <a:rPr lang="nb-NO" dirty="0"/>
            <a:t>Fokusområder:</a:t>
          </a:r>
        </a:p>
        <a:p>
          <a:r>
            <a:rPr lang="nb-NO" dirty="0"/>
            <a:t>Individuelle ferdigheter, gode holdninger, kroppsbeherskelse og fysikk</a:t>
          </a:r>
        </a:p>
        <a:p>
          <a:r>
            <a:rPr lang="nb-NO" dirty="0"/>
            <a:t>Relasjonelle ferdigheter, forståelse og strukturell forståelse</a:t>
          </a:r>
        </a:p>
      </dgm:t>
    </dgm:pt>
    <dgm:pt modelId="{9A01151F-D57F-4F36-9D31-31ADC81021A8}" type="parTrans" cxnId="{CF7641DD-E342-490D-AA09-714262D6CB72}">
      <dgm:prSet/>
      <dgm:spPr/>
      <dgm:t>
        <a:bodyPr/>
        <a:lstStyle/>
        <a:p>
          <a:endParaRPr lang="nb-NO"/>
        </a:p>
      </dgm:t>
    </dgm:pt>
    <dgm:pt modelId="{7DBE178B-A00B-40D6-BA41-571A28C29C79}" type="sibTrans" cxnId="{CF7641DD-E342-490D-AA09-714262D6CB72}">
      <dgm:prSet/>
      <dgm:spPr/>
      <dgm:t>
        <a:bodyPr/>
        <a:lstStyle/>
        <a:p>
          <a:endParaRPr lang="nb-NO"/>
        </a:p>
      </dgm:t>
    </dgm:pt>
    <dgm:pt modelId="{E3FBFEA2-C8FF-4C0F-BE30-1E5C491B0D5D}">
      <dgm:prSet phldrT="[Tekst]"/>
      <dgm:spPr>
        <a:solidFill>
          <a:srgbClr val="00B050"/>
        </a:solidFill>
      </dgm:spPr>
      <dgm:t>
        <a:bodyPr/>
        <a:lstStyle/>
        <a:p>
          <a:r>
            <a:rPr lang="nb-NO" dirty="0"/>
            <a:t>Alderstypiske trekk: </a:t>
          </a:r>
        </a:p>
        <a:p>
          <a:r>
            <a:rPr lang="nb-NO" dirty="0"/>
            <a:t>Vekstperioden er i sluttfasen, vennerelasjoner betyr mer enn foreldrerelasjonen, sinneutbrudd, oftere i konflikt med foreldrene, humørsvingninger, større krav fra skolen, flere arenaer og på jakt etter egen identitet</a:t>
          </a:r>
        </a:p>
      </dgm:t>
    </dgm:pt>
    <dgm:pt modelId="{64BAF7F4-8F12-4178-BFE6-A227C2670708}" type="parTrans" cxnId="{F7D8CB98-843E-41C7-A681-F78C7139FE6C}">
      <dgm:prSet/>
      <dgm:spPr/>
      <dgm:t>
        <a:bodyPr/>
        <a:lstStyle/>
        <a:p>
          <a:endParaRPr lang="nb-NO"/>
        </a:p>
      </dgm:t>
    </dgm:pt>
    <dgm:pt modelId="{CD4DE895-44BE-4C77-B84B-F44723CAFC69}" type="sibTrans" cxnId="{F7D8CB98-843E-41C7-A681-F78C7139FE6C}">
      <dgm:prSet/>
      <dgm:spPr/>
      <dgm:t>
        <a:bodyPr/>
        <a:lstStyle/>
        <a:p>
          <a:endParaRPr lang="nb-NO"/>
        </a:p>
      </dgm:t>
    </dgm:pt>
    <dgm:pt modelId="{39B4B1F5-A8AA-4ECB-B2D0-289A21752C72}" type="pres">
      <dgm:prSet presAssocID="{D7D52395-02E6-4A7C-BB9B-946A99FFC897}" presName="Name0" presStyleCnt="0">
        <dgm:presLayoutVars>
          <dgm:chPref val="1"/>
          <dgm:dir/>
          <dgm:animOne val="branch"/>
          <dgm:animLvl val="lvl"/>
          <dgm:resizeHandles/>
        </dgm:presLayoutVars>
      </dgm:prSet>
      <dgm:spPr/>
    </dgm:pt>
    <dgm:pt modelId="{C8D63DCA-031A-4809-AFAF-2C3BD474D432}" type="pres">
      <dgm:prSet presAssocID="{6A82FC7F-9E92-41AA-9F04-A3E8CA9C70A1}" presName="vertOne" presStyleCnt="0"/>
      <dgm:spPr/>
    </dgm:pt>
    <dgm:pt modelId="{FC07D736-3949-4691-9B71-9EBAF16988BC}" type="pres">
      <dgm:prSet presAssocID="{6A82FC7F-9E92-41AA-9F04-A3E8CA9C70A1}" presName="txOne" presStyleLbl="node0" presStyleIdx="0" presStyleCnt="1">
        <dgm:presLayoutVars>
          <dgm:chPref val="3"/>
        </dgm:presLayoutVars>
      </dgm:prSet>
      <dgm:spPr/>
    </dgm:pt>
    <dgm:pt modelId="{F7775719-537D-4FF9-A26E-2DE9871432E1}" type="pres">
      <dgm:prSet presAssocID="{6A82FC7F-9E92-41AA-9F04-A3E8CA9C70A1}" presName="parTransOne" presStyleCnt="0"/>
      <dgm:spPr/>
    </dgm:pt>
    <dgm:pt modelId="{8126A155-7D79-4A8A-BAAF-37CB27A64C8E}" type="pres">
      <dgm:prSet presAssocID="{6A82FC7F-9E92-41AA-9F04-A3E8CA9C70A1}" presName="horzOne" presStyleCnt="0"/>
      <dgm:spPr/>
    </dgm:pt>
    <dgm:pt modelId="{7EF76389-B32D-4491-9E14-F795AB1BB4E9}" type="pres">
      <dgm:prSet presAssocID="{E3FBFEA2-C8FF-4C0F-BE30-1E5C491B0D5D}" presName="vertTwo" presStyleCnt="0"/>
      <dgm:spPr/>
    </dgm:pt>
    <dgm:pt modelId="{AB1E0B52-38C8-4627-B448-A68EED9D7DAA}" type="pres">
      <dgm:prSet presAssocID="{E3FBFEA2-C8FF-4C0F-BE30-1E5C491B0D5D}" presName="txTwo" presStyleLbl="node2" presStyleIdx="0" presStyleCnt="1">
        <dgm:presLayoutVars>
          <dgm:chPref val="3"/>
        </dgm:presLayoutVars>
      </dgm:prSet>
      <dgm:spPr/>
    </dgm:pt>
    <dgm:pt modelId="{55B43CF4-8DDA-410B-9254-ECCD3E5EA51C}" type="pres">
      <dgm:prSet presAssocID="{E3FBFEA2-C8FF-4C0F-BE30-1E5C491B0D5D}" presName="parTransTwo" presStyleCnt="0"/>
      <dgm:spPr/>
    </dgm:pt>
    <dgm:pt modelId="{1C1738BE-FC22-446A-BCBA-8EFBF45D6B76}" type="pres">
      <dgm:prSet presAssocID="{E3FBFEA2-C8FF-4C0F-BE30-1E5C491B0D5D}" presName="horzTwo" presStyleCnt="0"/>
      <dgm:spPr/>
    </dgm:pt>
    <dgm:pt modelId="{25474B9F-A42E-46AC-948B-A1531E563BF2}" type="pres">
      <dgm:prSet presAssocID="{7C0C3DDF-AA1C-4DCE-99A8-7FAC6FB3D793}" presName="vertThree" presStyleCnt="0"/>
      <dgm:spPr/>
    </dgm:pt>
    <dgm:pt modelId="{4753775D-16F9-4374-99AD-7615DF4CBBD3}" type="pres">
      <dgm:prSet presAssocID="{7C0C3DDF-AA1C-4DCE-99A8-7FAC6FB3D793}" presName="txThree" presStyleLbl="node3" presStyleIdx="0" presStyleCnt="1">
        <dgm:presLayoutVars>
          <dgm:chPref val="3"/>
        </dgm:presLayoutVars>
      </dgm:prSet>
      <dgm:spPr/>
    </dgm:pt>
    <dgm:pt modelId="{E7E75BB9-1A41-462C-A731-D00ABBF1594E}" type="pres">
      <dgm:prSet presAssocID="{7C0C3DDF-AA1C-4DCE-99A8-7FAC6FB3D793}" presName="parTransThree" presStyleCnt="0"/>
      <dgm:spPr/>
    </dgm:pt>
    <dgm:pt modelId="{C9D78240-5FBB-4347-835F-7D0D00570E8E}" type="pres">
      <dgm:prSet presAssocID="{7C0C3DDF-AA1C-4DCE-99A8-7FAC6FB3D793}" presName="horzThree" presStyleCnt="0"/>
      <dgm:spPr/>
    </dgm:pt>
    <dgm:pt modelId="{02ED0D42-C3FE-4A74-A88E-9A2F0BE12640}" type="pres">
      <dgm:prSet presAssocID="{28864371-226A-4E44-8071-F73D98C6C687}" presName="vertFour" presStyleCnt="0">
        <dgm:presLayoutVars>
          <dgm:chPref val="3"/>
        </dgm:presLayoutVars>
      </dgm:prSet>
      <dgm:spPr/>
    </dgm:pt>
    <dgm:pt modelId="{5B404B7A-95E0-467B-A0E9-6E99F394F3A4}" type="pres">
      <dgm:prSet presAssocID="{28864371-226A-4E44-8071-F73D98C6C687}" presName="txFour" presStyleLbl="node4" presStyleIdx="0" presStyleCnt="6">
        <dgm:presLayoutVars>
          <dgm:chPref val="3"/>
        </dgm:presLayoutVars>
      </dgm:prSet>
      <dgm:spPr/>
    </dgm:pt>
    <dgm:pt modelId="{A1DB8A13-D3B9-4C38-825C-70ACA4DA06F2}" type="pres">
      <dgm:prSet presAssocID="{28864371-226A-4E44-8071-F73D98C6C687}" presName="parTransFour" presStyleCnt="0"/>
      <dgm:spPr/>
    </dgm:pt>
    <dgm:pt modelId="{66E10D71-03DF-4433-840A-3DAF86CE53DA}" type="pres">
      <dgm:prSet presAssocID="{28864371-226A-4E44-8071-F73D98C6C687}" presName="horzFour" presStyleCnt="0"/>
      <dgm:spPr/>
    </dgm:pt>
    <dgm:pt modelId="{5DDD0CB5-2120-4C37-A8FC-FD2A1E6C936E}" type="pres">
      <dgm:prSet presAssocID="{AF7E26C4-C2D3-4C3A-A11A-494BE3A2B740}" presName="vertFour" presStyleCnt="0">
        <dgm:presLayoutVars>
          <dgm:chPref val="3"/>
        </dgm:presLayoutVars>
      </dgm:prSet>
      <dgm:spPr/>
    </dgm:pt>
    <dgm:pt modelId="{8011F569-CF6A-4BE6-9AD7-3D3ECD09E693}" type="pres">
      <dgm:prSet presAssocID="{AF7E26C4-C2D3-4C3A-A11A-494BE3A2B740}" presName="txFour" presStyleLbl="node4" presStyleIdx="1" presStyleCnt="6">
        <dgm:presLayoutVars>
          <dgm:chPref val="3"/>
        </dgm:presLayoutVars>
      </dgm:prSet>
      <dgm:spPr/>
    </dgm:pt>
    <dgm:pt modelId="{E068DE5C-F2BA-48D4-886D-B32368A506A7}" type="pres">
      <dgm:prSet presAssocID="{AF7E26C4-C2D3-4C3A-A11A-494BE3A2B740}" presName="horzFour" presStyleCnt="0"/>
      <dgm:spPr/>
    </dgm:pt>
    <dgm:pt modelId="{6C116C63-4587-4CAC-BF43-7EAE8C0D8164}" type="pres">
      <dgm:prSet presAssocID="{207D8C3D-7567-4066-A931-AB7813DF5B68}" presName="sibSpaceFour" presStyleCnt="0"/>
      <dgm:spPr/>
    </dgm:pt>
    <dgm:pt modelId="{11262C08-D720-4D75-8FA2-C1A8B6AE43FE}" type="pres">
      <dgm:prSet presAssocID="{8B1E3421-AE4C-40D6-9D04-B1870AC2921C}" presName="vertFour" presStyleCnt="0">
        <dgm:presLayoutVars>
          <dgm:chPref val="3"/>
        </dgm:presLayoutVars>
      </dgm:prSet>
      <dgm:spPr/>
    </dgm:pt>
    <dgm:pt modelId="{0DDDFB27-2BD1-40DA-AC63-7E8496E66466}" type="pres">
      <dgm:prSet presAssocID="{8B1E3421-AE4C-40D6-9D04-B1870AC2921C}" presName="txFour" presStyleLbl="node4" presStyleIdx="2" presStyleCnt="6">
        <dgm:presLayoutVars>
          <dgm:chPref val="3"/>
        </dgm:presLayoutVars>
      </dgm:prSet>
      <dgm:spPr/>
    </dgm:pt>
    <dgm:pt modelId="{BBD5D3E5-2EF7-44C2-86F2-7031689B83FE}" type="pres">
      <dgm:prSet presAssocID="{8B1E3421-AE4C-40D6-9D04-B1870AC2921C}" presName="parTransFour" presStyleCnt="0"/>
      <dgm:spPr/>
    </dgm:pt>
    <dgm:pt modelId="{F4A87AD7-0FED-4203-954B-36E5F3C83EA3}" type="pres">
      <dgm:prSet presAssocID="{8B1E3421-AE4C-40D6-9D04-B1870AC2921C}" presName="horzFour" presStyleCnt="0"/>
      <dgm:spPr/>
    </dgm:pt>
    <dgm:pt modelId="{4627E699-4097-4B61-9C31-A853DDD4EB27}" type="pres">
      <dgm:prSet presAssocID="{050331E6-426B-4015-B72E-E294F2062E73}" presName="vertFour" presStyleCnt="0">
        <dgm:presLayoutVars>
          <dgm:chPref val="3"/>
        </dgm:presLayoutVars>
      </dgm:prSet>
      <dgm:spPr/>
    </dgm:pt>
    <dgm:pt modelId="{619C9F88-6F54-4AB8-9A10-0410FFD475FD}" type="pres">
      <dgm:prSet presAssocID="{050331E6-426B-4015-B72E-E294F2062E73}" presName="txFour" presStyleLbl="node4" presStyleIdx="3" presStyleCnt="6">
        <dgm:presLayoutVars>
          <dgm:chPref val="3"/>
        </dgm:presLayoutVars>
      </dgm:prSet>
      <dgm:spPr/>
    </dgm:pt>
    <dgm:pt modelId="{4F9E84B7-BDBC-4748-B05D-EA9FFE3C7EBB}" type="pres">
      <dgm:prSet presAssocID="{050331E6-426B-4015-B72E-E294F2062E73}" presName="horzFour" presStyleCnt="0"/>
      <dgm:spPr/>
    </dgm:pt>
    <dgm:pt modelId="{B5D00142-516E-446A-A496-3590EEAB708E}" type="pres">
      <dgm:prSet presAssocID="{14D56D03-9DCC-4D2A-9D15-92CB4E41AFD1}" presName="sibSpaceFour" presStyleCnt="0"/>
      <dgm:spPr/>
    </dgm:pt>
    <dgm:pt modelId="{E9218F0E-04FA-4799-902D-E99FA2DC642F}" type="pres">
      <dgm:prSet presAssocID="{B241C834-D071-4F5A-BFBA-99EA59EA6404}" presName="vertFour" presStyleCnt="0">
        <dgm:presLayoutVars>
          <dgm:chPref val="3"/>
        </dgm:presLayoutVars>
      </dgm:prSet>
      <dgm:spPr/>
    </dgm:pt>
    <dgm:pt modelId="{35F3CBCC-8914-415B-8F57-D42215BE30DF}" type="pres">
      <dgm:prSet presAssocID="{B241C834-D071-4F5A-BFBA-99EA59EA6404}" presName="txFour" presStyleLbl="node4" presStyleIdx="4" presStyleCnt="6">
        <dgm:presLayoutVars>
          <dgm:chPref val="3"/>
        </dgm:presLayoutVars>
      </dgm:prSet>
      <dgm:spPr/>
    </dgm:pt>
    <dgm:pt modelId="{8D93BCB9-E276-4176-8F9F-6BEACD904324}" type="pres">
      <dgm:prSet presAssocID="{B241C834-D071-4F5A-BFBA-99EA59EA6404}" presName="parTransFour" presStyleCnt="0"/>
      <dgm:spPr/>
    </dgm:pt>
    <dgm:pt modelId="{1AB4D791-3D24-4FAB-9D64-F2A209142173}" type="pres">
      <dgm:prSet presAssocID="{B241C834-D071-4F5A-BFBA-99EA59EA6404}" presName="horzFour" presStyleCnt="0"/>
      <dgm:spPr/>
    </dgm:pt>
    <dgm:pt modelId="{B6FF9765-DB0A-41A4-83F2-7C8D2C34C5F1}" type="pres">
      <dgm:prSet presAssocID="{2E0586B5-2020-46F9-9142-8DF21CBB3835}" presName="vertFour" presStyleCnt="0">
        <dgm:presLayoutVars>
          <dgm:chPref val="3"/>
        </dgm:presLayoutVars>
      </dgm:prSet>
      <dgm:spPr/>
    </dgm:pt>
    <dgm:pt modelId="{E4CD7A8E-2CCC-4D79-AB0E-8D3A91074536}" type="pres">
      <dgm:prSet presAssocID="{2E0586B5-2020-46F9-9142-8DF21CBB3835}" presName="txFour" presStyleLbl="node4" presStyleIdx="5" presStyleCnt="6">
        <dgm:presLayoutVars>
          <dgm:chPref val="3"/>
        </dgm:presLayoutVars>
      </dgm:prSet>
      <dgm:spPr/>
    </dgm:pt>
    <dgm:pt modelId="{0AB1E45D-C992-4F58-9346-D9D1C2FCB616}" type="pres">
      <dgm:prSet presAssocID="{2E0586B5-2020-46F9-9142-8DF21CBB3835}" presName="horzFour" presStyleCnt="0"/>
      <dgm:spPr/>
    </dgm:pt>
  </dgm:ptLst>
  <dgm:cxnLst>
    <dgm:cxn modelId="{0055E91F-F537-40B8-A636-67F93E1C655D}" type="presOf" srcId="{8B1E3421-AE4C-40D6-9D04-B1870AC2921C}" destId="{0DDDFB27-2BD1-40DA-AC63-7E8496E66466}" srcOrd="0" destOrd="0" presId="urn:microsoft.com/office/officeart/2005/8/layout/hierarchy4"/>
    <dgm:cxn modelId="{7858CF38-B8A3-4BC3-A20E-FEE657C84096}" type="presOf" srcId="{050331E6-426B-4015-B72E-E294F2062E73}" destId="{619C9F88-6F54-4AB8-9A10-0410FFD475FD}" srcOrd="0" destOrd="0" presId="urn:microsoft.com/office/officeart/2005/8/layout/hierarchy4"/>
    <dgm:cxn modelId="{90E50C3E-20A8-4EBC-AE9A-B8A543071E93}" srcId="{7C0C3DDF-AA1C-4DCE-99A8-7FAC6FB3D793}" destId="{B241C834-D071-4F5A-BFBA-99EA59EA6404}" srcOrd="2" destOrd="0" parTransId="{5F6657A9-EEE0-4A80-82AC-E06FD4EF3AE5}" sibTransId="{12C29DDD-37AC-449A-8DA4-6DEEB57AD732}"/>
    <dgm:cxn modelId="{F5CB474A-DDFE-418C-9227-13FCAE877D1A}" srcId="{28864371-226A-4E44-8071-F73D98C6C687}" destId="{AF7E26C4-C2D3-4C3A-A11A-494BE3A2B740}" srcOrd="0" destOrd="0" parTransId="{F8635A52-D27B-422F-BA34-526A7F0F119B}" sibTransId="{6E3D74FA-C60A-47E8-BAD3-73590240DE63}"/>
    <dgm:cxn modelId="{97278359-063B-4AD8-B85D-489E5A506408}" type="presOf" srcId="{E3FBFEA2-C8FF-4C0F-BE30-1E5C491B0D5D}" destId="{AB1E0B52-38C8-4627-B448-A68EED9D7DAA}" srcOrd="0" destOrd="0" presId="urn:microsoft.com/office/officeart/2005/8/layout/hierarchy4"/>
    <dgm:cxn modelId="{32DB8D7B-7BC2-446A-8C1F-198BEF9B9EB9}" srcId="{7C0C3DDF-AA1C-4DCE-99A8-7FAC6FB3D793}" destId="{28864371-226A-4E44-8071-F73D98C6C687}" srcOrd="0" destOrd="0" parTransId="{30851FB6-2391-4D26-8097-7589A761C4FB}" sibTransId="{207D8C3D-7567-4066-A931-AB7813DF5B68}"/>
    <dgm:cxn modelId="{F7D8CB98-843E-41C7-A681-F78C7139FE6C}" srcId="{6A82FC7F-9E92-41AA-9F04-A3E8CA9C70A1}" destId="{E3FBFEA2-C8FF-4C0F-BE30-1E5C491B0D5D}" srcOrd="0" destOrd="0" parTransId="{64BAF7F4-8F12-4178-BFE6-A227C2670708}" sibTransId="{CD4DE895-44BE-4C77-B84B-F44723CAFC69}"/>
    <dgm:cxn modelId="{2BB497A2-BD21-4571-B58E-8E5DD069AF84}" type="presOf" srcId="{B241C834-D071-4F5A-BFBA-99EA59EA6404}" destId="{35F3CBCC-8914-415B-8F57-D42215BE30DF}" srcOrd="0" destOrd="0" presId="urn:microsoft.com/office/officeart/2005/8/layout/hierarchy4"/>
    <dgm:cxn modelId="{6386C9A7-4230-4CA2-B069-5E136B30570F}" srcId="{D7D52395-02E6-4A7C-BB9B-946A99FFC897}" destId="{6A82FC7F-9E92-41AA-9F04-A3E8CA9C70A1}" srcOrd="0" destOrd="0" parTransId="{6CE3B130-F4BF-49FF-8573-96BEB4C9DD2C}" sibTransId="{3363BBD3-64AE-4502-8AD7-8C62F24F214C}"/>
    <dgm:cxn modelId="{FE4399AC-3931-4EE8-B47F-6EB38CB2F271}" type="presOf" srcId="{28864371-226A-4E44-8071-F73D98C6C687}" destId="{5B404B7A-95E0-467B-A0E9-6E99F394F3A4}" srcOrd="0" destOrd="0" presId="urn:microsoft.com/office/officeart/2005/8/layout/hierarchy4"/>
    <dgm:cxn modelId="{73F784C0-6466-4EBC-8967-487BAAD4659C}" type="presOf" srcId="{7C0C3DDF-AA1C-4DCE-99A8-7FAC6FB3D793}" destId="{4753775D-16F9-4374-99AD-7615DF4CBBD3}" srcOrd="0" destOrd="0" presId="urn:microsoft.com/office/officeart/2005/8/layout/hierarchy4"/>
    <dgm:cxn modelId="{5EBC3ECE-AA82-4BFF-BA19-8F67EBBA5911}" srcId="{B241C834-D071-4F5A-BFBA-99EA59EA6404}" destId="{2E0586B5-2020-46F9-9142-8DF21CBB3835}" srcOrd="0" destOrd="0" parTransId="{0EA8BB1C-87DD-4ACA-A5EA-4BD70C3DB190}" sibTransId="{E06ACB5A-C4A6-475B-94C3-AAFE091907F4}"/>
    <dgm:cxn modelId="{686DEADB-FE7D-46DE-89C4-7E12595070C3}" type="presOf" srcId="{D7D52395-02E6-4A7C-BB9B-946A99FFC897}" destId="{39B4B1F5-A8AA-4ECB-B2D0-289A21752C72}" srcOrd="0" destOrd="0" presId="urn:microsoft.com/office/officeart/2005/8/layout/hierarchy4"/>
    <dgm:cxn modelId="{E9C011DD-FB88-4C62-BE03-350EDD92C12F}" type="presOf" srcId="{6A82FC7F-9E92-41AA-9F04-A3E8CA9C70A1}" destId="{FC07D736-3949-4691-9B71-9EBAF16988BC}" srcOrd="0" destOrd="0" presId="urn:microsoft.com/office/officeart/2005/8/layout/hierarchy4"/>
    <dgm:cxn modelId="{CF7641DD-E342-490D-AA09-714262D6CB72}" srcId="{E3FBFEA2-C8FF-4C0F-BE30-1E5C491B0D5D}" destId="{7C0C3DDF-AA1C-4DCE-99A8-7FAC6FB3D793}" srcOrd="0" destOrd="0" parTransId="{9A01151F-D57F-4F36-9D31-31ADC81021A8}" sibTransId="{7DBE178B-A00B-40D6-BA41-571A28C29C79}"/>
    <dgm:cxn modelId="{8586CEE8-A797-47D0-903A-8A8A182593F6}" type="presOf" srcId="{2E0586B5-2020-46F9-9142-8DF21CBB3835}" destId="{E4CD7A8E-2CCC-4D79-AB0E-8D3A91074536}" srcOrd="0" destOrd="0" presId="urn:microsoft.com/office/officeart/2005/8/layout/hierarchy4"/>
    <dgm:cxn modelId="{D9E206EA-D8E8-4F22-8873-1814CE62DF37}" srcId="{8B1E3421-AE4C-40D6-9D04-B1870AC2921C}" destId="{050331E6-426B-4015-B72E-E294F2062E73}" srcOrd="0" destOrd="0" parTransId="{F55C0F37-1D83-435C-8791-47DC61F43D27}" sibTransId="{6053F02A-8043-491F-AF91-90B6F7AEC6D2}"/>
    <dgm:cxn modelId="{144790EE-54B2-4302-B07D-4873564BFBA0}" type="presOf" srcId="{AF7E26C4-C2D3-4C3A-A11A-494BE3A2B740}" destId="{8011F569-CF6A-4BE6-9AD7-3D3ECD09E693}" srcOrd="0" destOrd="0" presId="urn:microsoft.com/office/officeart/2005/8/layout/hierarchy4"/>
    <dgm:cxn modelId="{CACD0BF6-F4EA-496A-A664-D415B0F9A42B}" srcId="{7C0C3DDF-AA1C-4DCE-99A8-7FAC6FB3D793}" destId="{8B1E3421-AE4C-40D6-9D04-B1870AC2921C}" srcOrd="1" destOrd="0" parTransId="{245E244C-61F4-44D0-9EC9-F0A74EFD55DD}" sibTransId="{14D56D03-9DCC-4D2A-9D15-92CB4E41AFD1}"/>
    <dgm:cxn modelId="{FDF27E4B-364A-4824-9020-F52A02705613}" type="presParOf" srcId="{39B4B1F5-A8AA-4ECB-B2D0-289A21752C72}" destId="{C8D63DCA-031A-4809-AFAF-2C3BD474D432}" srcOrd="0" destOrd="0" presId="urn:microsoft.com/office/officeart/2005/8/layout/hierarchy4"/>
    <dgm:cxn modelId="{6F5BAE34-F862-4F36-AC54-0C87A7059D64}" type="presParOf" srcId="{C8D63DCA-031A-4809-AFAF-2C3BD474D432}" destId="{FC07D736-3949-4691-9B71-9EBAF16988BC}" srcOrd="0" destOrd="0" presId="urn:microsoft.com/office/officeart/2005/8/layout/hierarchy4"/>
    <dgm:cxn modelId="{F62477E5-FFB5-4E44-97DF-2206F03BAA90}" type="presParOf" srcId="{C8D63DCA-031A-4809-AFAF-2C3BD474D432}" destId="{F7775719-537D-4FF9-A26E-2DE9871432E1}" srcOrd="1" destOrd="0" presId="urn:microsoft.com/office/officeart/2005/8/layout/hierarchy4"/>
    <dgm:cxn modelId="{74CBF789-7114-4081-BAB8-AA6846F56094}" type="presParOf" srcId="{C8D63DCA-031A-4809-AFAF-2C3BD474D432}" destId="{8126A155-7D79-4A8A-BAAF-37CB27A64C8E}" srcOrd="2" destOrd="0" presId="urn:microsoft.com/office/officeart/2005/8/layout/hierarchy4"/>
    <dgm:cxn modelId="{E975236C-A816-429B-9E72-BDD1AB772C6F}" type="presParOf" srcId="{8126A155-7D79-4A8A-BAAF-37CB27A64C8E}" destId="{7EF76389-B32D-4491-9E14-F795AB1BB4E9}" srcOrd="0" destOrd="0" presId="urn:microsoft.com/office/officeart/2005/8/layout/hierarchy4"/>
    <dgm:cxn modelId="{52406331-7B1C-4F94-BB8E-D9F072D22170}" type="presParOf" srcId="{7EF76389-B32D-4491-9E14-F795AB1BB4E9}" destId="{AB1E0B52-38C8-4627-B448-A68EED9D7DAA}" srcOrd="0" destOrd="0" presId="urn:microsoft.com/office/officeart/2005/8/layout/hierarchy4"/>
    <dgm:cxn modelId="{CF7500B9-E30C-4C50-9627-90658CD70BCC}" type="presParOf" srcId="{7EF76389-B32D-4491-9E14-F795AB1BB4E9}" destId="{55B43CF4-8DDA-410B-9254-ECCD3E5EA51C}" srcOrd="1" destOrd="0" presId="urn:microsoft.com/office/officeart/2005/8/layout/hierarchy4"/>
    <dgm:cxn modelId="{7AE55F44-A64F-4112-9FA9-6E0CF9A913D2}" type="presParOf" srcId="{7EF76389-B32D-4491-9E14-F795AB1BB4E9}" destId="{1C1738BE-FC22-446A-BCBA-8EFBF45D6B76}" srcOrd="2" destOrd="0" presId="urn:microsoft.com/office/officeart/2005/8/layout/hierarchy4"/>
    <dgm:cxn modelId="{F32D2E25-8533-4978-BB5F-EEDB6AAD6503}" type="presParOf" srcId="{1C1738BE-FC22-446A-BCBA-8EFBF45D6B76}" destId="{25474B9F-A42E-46AC-948B-A1531E563BF2}" srcOrd="0" destOrd="0" presId="urn:microsoft.com/office/officeart/2005/8/layout/hierarchy4"/>
    <dgm:cxn modelId="{FE8998F8-1EB6-445F-AEF4-196E8C14831B}" type="presParOf" srcId="{25474B9F-A42E-46AC-948B-A1531E563BF2}" destId="{4753775D-16F9-4374-99AD-7615DF4CBBD3}" srcOrd="0" destOrd="0" presId="urn:microsoft.com/office/officeart/2005/8/layout/hierarchy4"/>
    <dgm:cxn modelId="{C34D9895-D049-45DF-B1CE-BE3ED3B7DD01}" type="presParOf" srcId="{25474B9F-A42E-46AC-948B-A1531E563BF2}" destId="{E7E75BB9-1A41-462C-A731-D00ABBF1594E}" srcOrd="1" destOrd="0" presId="urn:microsoft.com/office/officeart/2005/8/layout/hierarchy4"/>
    <dgm:cxn modelId="{3CBF4B93-73E6-4E32-98D9-DCE555AF785D}" type="presParOf" srcId="{25474B9F-A42E-46AC-948B-A1531E563BF2}" destId="{C9D78240-5FBB-4347-835F-7D0D00570E8E}" srcOrd="2" destOrd="0" presId="urn:microsoft.com/office/officeart/2005/8/layout/hierarchy4"/>
    <dgm:cxn modelId="{3760B28C-562C-4777-B6EE-CCF46AC5FF1A}" type="presParOf" srcId="{C9D78240-5FBB-4347-835F-7D0D00570E8E}" destId="{02ED0D42-C3FE-4A74-A88E-9A2F0BE12640}" srcOrd="0" destOrd="0" presId="urn:microsoft.com/office/officeart/2005/8/layout/hierarchy4"/>
    <dgm:cxn modelId="{EFBE6C53-16D1-443F-BDE8-3DA7D3D58CAE}" type="presParOf" srcId="{02ED0D42-C3FE-4A74-A88E-9A2F0BE12640}" destId="{5B404B7A-95E0-467B-A0E9-6E99F394F3A4}" srcOrd="0" destOrd="0" presId="urn:microsoft.com/office/officeart/2005/8/layout/hierarchy4"/>
    <dgm:cxn modelId="{0EB16452-F0B9-40E7-9C1C-F866AC944F64}" type="presParOf" srcId="{02ED0D42-C3FE-4A74-A88E-9A2F0BE12640}" destId="{A1DB8A13-D3B9-4C38-825C-70ACA4DA06F2}" srcOrd="1" destOrd="0" presId="urn:microsoft.com/office/officeart/2005/8/layout/hierarchy4"/>
    <dgm:cxn modelId="{E3585D4B-3F4C-4EEC-8355-E479178048A2}" type="presParOf" srcId="{02ED0D42-C3FE-4A74-A88E-9A2F0BE12640}" destId="{66E10D71-03DF-4433-840A-3DAF86CE53DA}" srcOrd="2" destOrd="0" presId="urn:microsoft.com/office/officeart/2005/8/layout/hierarchy4"/>
    <dgm:cxn modelId="{3EBE9506-CD85-42B1-93CE-03B49AC51758}" type="presParOf" srcId="{66E10D71-03DF-4433-840A-3DAF86CE53DA}" destId="{5DDD0CB5-2120-4C37-A8FC-FD2A1E6C936E}" srcOrd="0" destOrd="0" presId="urn:microsoft.com/office/officeart/2005/8/layout/hierarchy4"/>
    <dgm:cxn modelId="{5512AF5C-24ED-47BB-9F88-2A25EBD29601}" type="presParOf" srcId="{5DDD0CB5-2120-4C37-A8FC-FD2A1E6C936E}" destId="{8011F569-CF6A-4BE6-9AD7-3D3ECD09E693}" srcOrd="0" destOrd="0" presId="urn:microsoft.com/office/officeart/2005/8/layout/hierarchy4"/>
    <dgm:cxn modelId="{885EB2FD-14AB-44EA-8D5B-2FFAED25E4D7}" type="presParOf" srcId="{5DDD0CB5-2120-4C37-A8FC-FD2A1E6C936E}" destId="{E068DE5C-F2BA-48D4-886D-B32368A506A7}" srcOrd="1" destOrd="0" presId="urn:microsoft.com/office/officeart/2005/8/layout/hierarchy4"/>
    <dgm:cxn modelId="{376F1DE6-0AD9-45A4-B9D7-34FC2969B393}" type="presParOf" srcId="{C9D78240-5FBB-4347-835F-7D0D00570E8E}" destId="{6C116C63-4587-4CAC-BF43-7EAE8C0D8164}" srcOrd="1" destOrd="0" presId="urn:microsoft.com/office/officeart/2005/8/layout/hierarchy4"/>
    <dgm:cxn modelId="{22D5C24B-F243-48D9-8A64-7AB8CB6FED57}" type="presParOf" srcId="{C9D78240-5FBB-4347-835F-7D0D00570E8E}" destId="{11262C08-D720-4D75-8FA2-C1A8B6AE43FE}" srcOrd="2" destOrd="0" presId="urn:microsoft.com/office/officeart/2005/8/layout/hierarchy4"/>
    <dgm:cxn modelId="{66546E35-2E03-4123-BEA1-4CAEEA014160}" type="presParOf" srcId="{11262C08-D720-4D75-8FA2-C1A8B6AE43FE}" destId="{0DDDFB27-2BD1-40DA-AC63-7E8496E66466}" srcOrd="0" destOrd="0" presId="urn:microsoft.com/office/officeart/2005/8/layout/hierarchy4"/>
    <dgm:cxn modelId="{9B205B9F-BF5B-4500-B297-DD736B3C71FF}" type="presParOf" srcId="{11262C08-D720-4D75-8FA2-C1A8B6AE43FE}" destId="{BBD5D3E5-2EF7-44C2-86F2-7031689B83FE}" srcOrd="1" destOrd="0" presId="urn:microsoft.com/office/officeart/2005/8/layout/hierarchy4"/>
    <dgm:cxn modelId="{1AA9B7AA-9FAD-4AE7-B9A5-9A1859010335}" type="presParOf" srcId="{11262C08-D720-4D75-8FA2-C1A8B6AE43FE}" destId="{F4A87AD7-0FED-4203-954B-36E5F3C83EA3}" srcOrd="2" destOrd="0" presId="urn:microsoft.com/office/officeart/2005/8/layout/hierarchy4"/>
    <dgm:cxn modelId="{406C810C-F524-48E3-B02E-B0FEB60071FB}" type="presParOf" srcId="{F4A87AD7-0FED-4203-954B-36E5F3C83EA3}" destId="{4627E699-4097-4B61-9C31-A853DDD4EB27}" srcOrd="0" destOrd="0" presId="urn:microsoft.com/office/officeart/2005/8/layout/hierarchy4"/>
    <dgm:cxn modelId="{5BB431F9-30BD-4784-B14A-A444451E4A35}" type="presParOf" srcId="{4627E699-4097-4B61-9C31-A853DDD4EB27}" destId="{619C9F88-6F54-4AB8-9A10-0410FFD475FD}" srcOrd="0" destOrd="0" presId="urn:microsoft.com/office/officeart/2005/8/layout/hierarchy4"/>
    <dgm:cxn modelId="{58912D7A-9BC8-4B3F-BFB1-B59EDC64907C}" type="presParOf" srcId="{4627E699-4097-4B61-9C31-A853DDD4EB27}" destId="{4F9E84B7-BDBC-4748-B05D-EA9FFE3C7EBB}" srcOrd="1" destOrd="0" presId="urn:microsoft.com/office/officeart/2005/8/layout/hierarchy4"/>
    <dgm:cxn modelId="{B2DB6A8D-EE11-423D-B9A8-C34FC997C208}" type="presParOf" srcId="{C9D78240-5FBB-4347-835F-7D0D00570E8E}" destId="{B5D00142-516E-446A-A496-3590EEAB708E}" srcOrd="3" destOrd="0" presId="urn:microsoft.com/office/officeart/2005/8/layout/hierarchy4"/>
    <dgm:cxn modelId="{F315057D-BDD3-4406-AB3E-89BCF8181475}" type="presParOf" srcId="{C9D78240-5FBB-4347-835F-7D0D00570E8E}" destId="{E9218F0E-04FA-4799-902D-E99FA2DC642F}" srcOrd="4" destOrd="0" presId="urn:microsoft.com/office/officeart/2005/8/layout/hierarchy4"/>
    <dgm:cxn modelId="{7AE15C13-8736-4C3C-BD9C-5DB9A640864E}" type="presParOf" srcId="{E9218F0E-04FA-4799-902D-E99FA2DC642F}" destId="{35F3CBCC-8914-415B-8F57-D42215BE30DF}" srcOrd="0" destOrd="0" presId="urn:microsoft.com/office/officeart/2005/8/layout/hierarchy4"/>
    <dgm:cxn modelId="{661801BF-BA7A-4496-BE33-89BB936DE7B4}" type="presParOf" srcId="{E9218F0E-04FA-4799-902D-E99FA2DC642F}" destId="{8D93BCB9-E276-4176-8F9F-6BEACD904324}" srcOrd="1" destOrd="0" presId="urn:microsoft.com/office/officeart/2005/8/layout/hierarchy4"/>
    <dgm:cxn modelId="{285FFBF2-70C5-4157-9679-5327B493D517}" type="presParOf" srcId="{E9218F0E-04FA-4799-902D-E99FA2DC642F}" destId="{1AB4D791-3D24-4FAB-9D64-F2A209142173}" srcOrd="2" destOrd="0" presId="urn:microsoft.com/office/officeart/2005/8/layout/hierarchy4"/>
    <dgm:cxn modelId="{D3196BD8-DD75-4066-82FC-DE847DC66265}" type="presParOf" srcId="{1AB4D791-3D24-4FAB-9D64-F2A209142173}" destId="{B6FF9765-DB0A-41A4-83F2-7C8D2C34C5F1}" srcOrd="0" destOrd="0" presId="urn:microsoft.com/office/officeart/2005/8/layout/hierarchy4"/>
    <dgm:cxn modelId="{2FB0F037-0A78-4733-A9EA-4B30CFACBF4F}" type="presParOf" srcId="{B6FF9765-DB0A-41A4-83F2-7C8D2C34C5F1}" destId="{E4CD7A8E-2CCC-4D79-AB0E-8D3A91074536}" srcOrd="0" destOrd="0" presId="urn:microsoft.com/office/officeart/2005/8/layout/hierarchy4"/>
    <dgm:cxn modelId="{C390F864-3AD5-4651-B0B6-4342C5C0F7FD}" type="presParOf" srcId="{B6FF9765-DB0A-41A4-83F2-7C8D2C34C5F1}" destId="{0AB1E45D-C992-4F58-9346-D9D1C2FCB616}" srcOrd="1" destOrd="0" presId="urn:microsoft.com/office/officeart/2005/8/layout/hierarchy4"/>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7C70D2-8549-4E30-AE3F-15D7B20B739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60BC50D6-F214-42BA-9BCE-97BB0C57364C}">
      <dgm:prSet phldrT="[Tekst]"/>
      <dgm:spPr>
        <a:solidFill>
          <a:srgbClr val="FF0000"/>
        </a:solidFill>
      </dgm:spPr>
      <dgm:t>
        <a:bodyPr/>
        <a:lstStyle/>
        <a:p>
          <a:r>
            <a:rPr lang="nb-NO" b="1" dirty="0">
              <a:solidFill>
                <a:schemeClr val="bg1"/>
              </a:solidFill>
            </a:rPr>
            <a:t>Sport Fotball</a:t>
          </a:r>
        </a:p>
      </dgm:t>
    </dgm:pt>
    <dgm:pt modelId="{A94FD3B9-7731-4F45-B1BB-C936A19A5D2E}" type="parTrans" cxnId="{36B316D5-3664-479F-A38F-363F39787A23}">
      <dgm:prSet/>
      <dgm:spPr/>
      <dgm:t>
        <a:bodyPr/>
        <a:lstStyle/>
        <a:p>
          <a:endParaRPr lang="nb-NO"/>
        </a:p>
      </dgm:t>
    </dgm:pt>
    <dgm:pt modelId="{7EE10757-6493-4A3F-B877-2ED67F5E2B28}" type="sibTrans" cxnId="{36B316D5-3664-479F-A38F-363F39787A23}">
      <dgm:prSet/>
      <dgm:spPr/>
      <dgm:t>
        <a:bodyPr/>
        <a:lstStyle/>
        <a:p>
          <a:endParaRPr lang="nb-NO"/>
        </a:p>
      </dgm:t>
    </dgm:pt>
    <dgm:pt modelId="{0643ECE0-A2B3-40A2-995D-010ED6B71B85}">
      <dgm:prSet/>
      <dgm:spPr>
        <a:solidFill>
          <a:srgbClr val="FF0000"/>
        </a:solidFill>
      </dgm:spPr>
      <dgm:t>
        <a:bodyPr/>
        <a:lstStyle/>
        <a:p>
          <a:r>
            <a:rPr lang="nb-NO" b="1" dirty="0">
              <a:solidFill>
                <a:schemeClr val="bg1"/>
              </a:solidFill>
            </a:rPr>
            <a:t>Sportslig leder/</a:t>
          </a:r>
        </a:p>
        <a:p>
          <a:r>
            <a:rPr lang="nb-NO" b="1" dirty="0">
              <a:solidFill>
                <a:schemeClr val="bg1"/>
              </a:solidFill>
            </a:rPr>
            <a:t>Trenerveileder</a:t>
          </a:r>
        </a:p>
      </dgm:t>
    </dgm:pt>
    <dgm:pt modelId="{B22AAFFC-97D8-4EDF-852F-FFD7AD9895B5}" type="parTrans" cxnId="{37D4C083-7308-4725-BF28-B0183C1C83DC}">
      <dgm:prSet/>
      <dgm:spPr/>
      <dgm:t>
        <a:bodyPr/>
        <a:lstStyle/>
        <a:p>
          <a:endParaRPr lang="nb-NO"/>
        </a:p>
      </dgm:t>
    </dgm:pt>
    <dgm:pt modelId="{2E99CAB0-2FEF-43DE-804A-967A2553022B}" type="sibTrans" cxnId="{37D4C083-7308-4725-BF28-B0183C1C83DC}">
      <dgm:prSet/>
      <dgm:spPr/>
      <dgm:t>
        <a:bodyPr/>
        <a:lstStyle/>
        <a:p>
          <a:endParaRPr lang="nb-NO"/>
        </a:p>
      </dgm:t>
    </dgm:pt>
    <dgm:pt modelId="{C2CDA347-5830-447E-8DCF-3D5BB9F951BF}">
      <dgm:prSet/>
      <dgm:spPr>
        <a:solidFill>
          <a:srgbClr val="FF0000"/>
        </a:solidFill>
      </dgm:spPr>
      <dgm:t>
        <a:bodyPr/>
        <a:lstStyle/>
        <a:p>
          <a:r>
            <a:rPr lang="nb-NO" b="1" dirty="0">
              <a:solidFill>
                <a:schemeClr val="bg1"/>
              </a:solidFill>
            </a:rPr>
            <a:t>Sportslig utvalg barnefotball       (Gutter 6 - 12 år)</a:t>
          </a:r>
        </a:p>
      </dgm:t>
    </dgm:pt>
    <dgm:pt modelId="{F8274F1C-8A51-4221-9F84-FEB982ED38E0}" type="parTrans" cxnId="{38755841-4095-46B8-8E2D-704049431BA7}">
      <dgm:prSet/>
      <dgm:spPr/>
      <dgm:t>
        <a:bodyPr/>
        <a:lstStyle/>
        <a:p>
          <a:endParaRPr lang="nb-NO"/>
        </a:p>
      </dgm:t>
    </dgm:pt>
    <dgm:pt modelId="{C3DCE2CB-C663-448D-B931-C48E606494D2}" type="sibTrans" cxnId="{38755841-4095-46B8-8E2D-704049431BA7}">
      <dgm:prSet/>
      <dgm:spPr/>
      <dgm:t>
        <a:bodyPr/>
        <a:lstStyle/>
        <a:p>
          <a:endParaRPr lang="nb-NO"/>
        </a:p>
      </dgm:t>
    </dgm:pt>
    <dgm:pt modelId="{788B4773-FF85-44A2-A780-3B74828E9B13}">
      <dgm:prSet/>
      <dgm:spPr>
        <a:solidFill>
          <a:srgbClr val="FF0000"/>
        </a:solidFill>
      </dgm:spPr>
      <dgm:t>
        <a:bodyPr/>
        <a:lstStyle/>
        <a:p>
          <a:r>
            <a:rPr lang="nb-NO" b="1" dirty="0">
              <a:solidFill>
                <a:schemeClr val="bg1"/>
              </a:solidFill>
            </a:rPr>
            <a:t>Trenere</a:t>
          </a:r>
        </a:p>
      </dgm:t>
    </dgm:pt>
    <dgm:pt modelId="{BABB8A54-2642-4ED0-BB09-C61048FD9FBA}" type="parTrans" cxnId="{78E3DD37-0A0F-4E46-9CDA-029E5B4BA1DC}">
      <dgm:prSet/>
      <dgm:spPr/>
      <dgm:t>
        <a:bodyPr/>
        <a:lstStyle/>
        <a:p>
          <a:endParaRPr lang="nb-NO"/>
        </a:p>
      </dgm:t>
    </dgm:pt>
    <dgm:pt modelId="{DE23DD65-FFF2-40F7-B103-6383DBB63B44}" type="sibTrans" cxnId="{78E3DD37-0A0F-4E46-9CDA-029E5B4BA1DC}">
      <dgm:prSet/>
      <dgm:spPr/>
      <dgm:t>
        <a:bodyPr/>
        <a:lstStyle/>
        <a:p>
          <a:endParaRPr lang="nb-NO"/>
        </a:p>
      </dgm:t>
    </dgm:pt>
    <dgm:pt modelId="{9FE9A4BB-E064-4A0E-8A6C-BD896CD9F5ED}">
      <dgm:prSet/>
      <dgm:spPr>
        <a:solidFill>
          <a:srgbClr val="FF0000"/>
        </a:solidFill>
      </dgm:spPr>
      <dgm:t>
        <a:bodyPr/>
        <a:lstStyle/>
        <a:p>
          <a:r>
            <a:rPr lang="nb-NO" b="1" dirty="0">
              <a:solidFill>
                <a:schemeClr val="bg1"/>
              </a:solidFill>
            </a:rPr>
            <a:t>Styret</a:t>
          </a:r>
        </a:p>
      </dgm:t>
    </dgm:pt>
    <dgm:pt modelId="{908E1828-A562-4004-95D7-AADC353F3490}" type="parTrans" cxnId="{CCECCABF-4C1A-4FA3-BB11-CC71AEE19B7A}">
      <dgm:prSet/>
      <dgm:spPr/>
      <dgm:t>
        <a:bodyPr/>
        <a:lstStyle/>
        <a:p>
          <a:endParaRPr lang="nb-NO"/>
        </a:p>
      </dgm:t>
    </dgm:pt>
    <dgm:pt modelId="{4C6F54C6-1B1E-4481-8DA5-41DF3CD467FD}" type="sibTrans" cxnId="{CCECCABF-4C1A-4FA3-BB11-CC71AEE19B7A}">
      <dgm:prSet/>
      <dgm:spPr/>
      <dgm:t>
        <a:bodyPr/>
        <a:lstStyle/>
        <a:p>
          <a:endParaRPr lang="nb-NO"/>
        </a:p>
      </dgm:t>
    </dgm:pt>
    <dgm:pt modelId="{5EA5F5FF-B1B6-4FDF-A299-3A2213C0E7DF}">
      <dgm:prSet/>
      <dgm:spPr>
        <a:solidFill>
          <a:srgbClr val="FF0000"/>
        </a:solidFill>
      </dgm:spPr>
      <dgm:t>
        <a:bodyPr/>
        <a:lstStyle/>
        <a:p>
          <a:r>
            <a:rPr lang="nb-NO" b="1" dirty="0">
              <a:solidFill>
                <a:schemeClr val="bg1"/>
              </a:solidFill>
            </a:rPr>
            <a:t>Sportslig utvalg barnefotball         (Jenter 6 - 12 år)</a:t>
          </a:r>
        </a:p>
      </dgm:t>
    </dgm:pt>
    <dgm:pt modelId="{6C3DBABC-CE0F-48F7-8549-C97DC92DB07D}" type="parTrans" cxnId="{929DAC0A-B2A8-461E-8C1D-79F92682BE77}">
      <dgm:prSet/>
      <dgm:spPr/>
      <dgm:t>
        <a:bodyPr/>
        <a:lstStyle/>
        <a:p>
          <a:endParaRPr lang="nb-NO"/>
        </a:p>
      </dgm:t>
    </dgm:pt>
    <dgm:pt modelId="{297DEE3F-4017-4718-9BA0-0E832F6072E0}" type="sibTrans" cxnId="{929DAC0A-B2A8-461E-8C1D-79F92682BE77}">
      <dgm:prSet/>
      <dgm:spPr/>
      <dgm:t>
        <a:bodyPr/>
        <a:lstStyle/>
        <a:p>
          <a:endParaRPr lang="nb-NO"/>
        </a:p>
      </dgm:t>
    </dgm:pt>
    <dgm:pt modelId="{DA486EC9-F2A6-464C-8DD7-FC934232A7FA}">
      <dgm:prSet/>
      <dgm:spPr>
        <a:solidFill>
          <a:srgbClr val="FF0000"/>
        </a:solidFill>
      </dgm:spPr>
      <dgm:t>
        <a:bodyPr/>
        <a:lstStyle/>
        <a:p>
          <a:r>
            <a:rPr lang="nb-NO" b="1" dirty="0">
              <a:solidFill>
                <a:schemeClr val="bg1"/>
              </a:solidFill>
            </a:rPr>
            <a:t>Trener</a:t>
          </a:r>
        </a:p>
      </dgm:t>
    </dgm:pt>
    <dgm:pt modelId="{00547656-C561-4C34-AC6A-F5C8E18737CC}" type="sibTrans" cxnId="{40691CA9-CA18-4658-B558-0CE1D31E06E9}">
      <dgm:prSet/>
      <dgm:spPr/>
      <dgm:t>
        <a:bodyPr/>
        <a:lstStyle/>
        <a:p>
          <a:endParaRPr lang="nb-NO"/>
        </a:p>
      </dgm:t>
    </dgm:pt>
    <dgm:pt modelId="{24D974C5-1ECE-48DD-BEA8-7EF3087CFDA3}" type="parTrans" cxnId="{40691CA9-CA18-4658-B558-0CE1D31E06E9}">
      <dgm:prSet/>
      <dgm:spPr/>
      <dgm:t>
        <a:bodyPr/>
        <a:lstStyle/>
        <a:p>
          <a:endParaRPr lang="nb-NO"/>
        </a:p>
      </dgm:t>
    </dgm:pt>
    <dgm:pt modelId="{AB7416EA-F3E0-46B7-A4E3-47DE46D2823B}">
      <dgm:prSet/>
      <dgm:spPr>
        <a:solidFill>
          <a:srgbClr val="FF0000"/>
        </a:solidFill>
      </dgm:spPr>
      <dgm:t>
        <a:bodyPr/>
        <a:lstStyle/>
        <a:p>
          <a:r>
            <a:rPr lang="nb-NO" b="1" dirty="0">
              <a:solidFill>
                <a:schemeClr val="bg1"/>
              </a:solidFill>
            </a:rPr>
            <a:t>Sportslig utvalg ungdoms- og seniorfotball      (Gutter 13 år - A-lag)</a:t>
          </a:r>
        </a:p>
      </dgm:t>
    </dgm:pt>
    <dgm:pt modelId="{6D1FFBC3-352B-4710-AB64-A8C03E79F61E}" type="parTrans" cxnId="{13B8E3D7-875B-4880-954D-10FF8B02563B}">
      <dgm:prSet/>
      <dgm:spPr/>
      <dgm:t>
        <a:bodyPr/>
        <a:lstStyle/>
        <a:p>
          <a:endParaRPr lang="nb-NO"/>
        </a:p>
      </dgm:t>
    </dgm:pt>
    <dgm:pt modelId="{E09898A8-1465-4C5A-BD7D-E05A61FC00CD}" type="sibTrans" cxnId="{13B8E3D7-875B-4880-954D-10FF8B02563B}">
      <dgm:prSet/>
      <dgm:spPr/>
      <dgm:t>
        <a:bodyPr/>
        <a:lstStyle/>
        <a:p>
          <a:endParaRPr lang="nb-NO"/>
        </a:p>
      </dgm:t>
    </dgm:pt>
    <dgm:pt modelId="{525DD7CF-3177-46FC-AB47-DC975741363F}">
      <dgm:prSet/>
      <dgm:spPr>
        <a:solidFill>
          <a:srgbClr val="FF0000"/>
        </a:solidFill>
      </dgm:spPr>
      <dgm:t>
        <a:bodyPr/>
        <a:lstStyle/>
        <a:p>
          <a:r>
            <a:rPr lang="nb-NO" b="1" dirty="0">
              <a:solidFill>
                <a:schemeClr val="bg1"/>
              </a:solidFill>
            </a:rPr>
            <a:t>Sportslig utvalg ungdoms- og seniorfotball       (Jenter 13 år - A-lag)</a:t>
          </a:r>
        </a:p>
      </dgm:t>
    </dgm:pt>
    <dgm:pt modelId="{DFF7AC6B-B5EE-4386-9B71-067BC2F99719}" type="parTrans" cxnId="{C9E60100-53BB-4E70-A1B7-945467AA1074}">
      <dgm:prSet/>
      <dgm:spPr/>
      <dgm:t>
        <a:bodyPr/>
        <a:lstStyle/>
        <a:p>
          <a:endParaRPr lang="nb-NO"/>
        </a:p>
      </dgm:t>
    </dgm:pt>
    <dgm:pt modelId="{12FF249B-8E04-4AB4-8E11-B8601B80EEB4}" type="sibTrans" cxnId="{C9E60100-53BB-4E70-A1B7-945467AA1074}">
      <dgm:prSet/>
      <dgm:spPr/>
      <dgm:t>
        <a:bodyPr/>
        <a:lstStyle/>
        <a:p>
          <a:endParaRPr lang="nb-NO"/>
        </a:p>
      </dgm:t>
    </dgm:pt>
    <dgm:pt modelId="{0F3DD91B-E820-4AB9-909E-4551DDB06930}">
      <dgm:prSet/>
      <dgm:spPr>
        <a:solidFill>
          <a:srgbClr val="FF0000"/>
        </a:solidFill>
      </dgm:spPr>
      <dgm:t>
        <a:bodyPr/>
        <a:lstStyle/>
        <a:p>
          <a:r>
            <a:rPr lang="nb-NO" b="1" dirty="0">
              <a:solidFill>
                <a:schemeClr val="bg1"/>
              </a:solidFill>
            </a:rPr>
            <a:t>Trenere</a:t>
          </a:r>
        </a:p>
      </dgm:t>
    </dgm:pt>
    <dgm:pt modelId="{B6C8D81A-09C1-4237-9084-93DE0CEF97EB}" type="parTrans" cxnId="{3B546D6E-8D1D-4C1A-9726-501800EE1959}">
      <dgm:prSet/>
      <dgm:spPr/>
      <dgm:t>
        <a:bodyPr/>
        <a:lstStyle/>
        <a:p>
          <a:endParaRPr lang="nb-NO"/>
        </a:p>
      </dgm:t>
    </dgm:pt>
    <dgm:pt modelId="{6E2A3004-C792-4394-B327-C9E2F4EEB97E}" type="sibTrans" cxnId="{3B546D6E-8D1D-4C1A-9726-501800EE1959}">
      <dgm:prSet/>
      <dgm:spPr/>
      <dgm:t>
        <a:bodyPr/>
        <a:lstStyle/>
        <a:p>
          <a:endParaRPr lang="nb-NO"/>
        </a:p>
      </dgm:t>
    </dgm:pt>
    <dgm:pt modelId="{D7908B05-EA6E-4714-B818-57C04C719D12}">
      <dgm:prSet/>
      <dgm:spPr>
        <a:solidFill>
          <a:srgbClr val="FF0000"/>
        </a:solidFill>
      </dgm:spPr>
      <dgm:t>
        <a:bodyPr/>
        <a:lstStyle/>
        <a:p>
          <a:r>
            <a:rPr lang="nb-NO" b="1" dirty="0">
              <a:solidFill>
                <a:schemeClr val="bg1"/>
              </a:solidFill>
            </a:rPr>
            <a:t>Trenere</a:t>
          </a:r>
        </a:p>
      </dgm:t>
    </dgm:pt>
    <dgm:pt modelId="{D93302C0-7D87-4478-B876-C1B483C33E78}" type="parTrans" cxnId="{3EFCE558-6A38-4191-BB5A-2D8714CD7FC9}">
      <dgm:prSet/>
      <dgm:spPr/>
      <dgm:t>
        <a:bodyPr/>
        <a:lstStyle/>
        <a:p>
          <a:endParaRPr lang="nb-NO"/>
        </a:p>
      </dgm:t>
    </dgm:pt>
    <dgm:pt modelId="{B602564B-211C-4478-960F-6FD188571686}" type="sibTrans" cxnId="{3EFCE558-6A38-4191-BB5A-2D8714CD7FC9}">
      <dgm:prSet/>
      <dgm:spPr/>
      <dgm:t>
        <a:bodyPr/>
        <a:lstStyle/>
        <a:p>
          <a:endParaRPr lang="nb-NO"/>
        </a:p>
      </dgm:t>
    </dgm:pt>
    <dgm:pt modelId="{7F615074-CF6E-48FD-B2F5-A8AC7D02A5C2}">
      <dgm:prSet/>
      <dgm:spPr>
        <a:solidFill>
          <a:srgbClr val="FF0000"/>
        </a:solidFill>
      </dgm:spPr>
      <dgm:t>
        <a:bodyPr/>
        <a:lstStyle/>
        <a:p>
          <a:r>
            <a:rPr lang="nb-NO" b="1" dirty="0">
              <a:solidFill>
                <a:schemeClr val="bg1"/>
              </a:solidFill>
            </a:rPr>
            <a:t>Laglederveileder</a:t>
          </a:r>
        </a:p>
      </dgm:t>
    </dgm:pt>
    <dgm:pt modelId="{A84001AB-6E06-4411-A285-788A08678EC8}" type="parTrans" cxnId="{55B3DE65-9E1D-4B1E-949B-F5EE46833CB8}">
      <dgm:prSet/>
      <dgm:spPr/>
      <dgm:t>
        <a:bodyPr/>
        <a:lstStyle/>
        <a:p>
          <a:endParaRPr lang="nb-NO"/>
        </a:p>
      </dgm:t>
    </dgm:pt>
    <dgm:pt modelId="{0B4E646A-78B5-4C2A-9C74-30C48AAD679A}" type="sibTrans" cxnId="{55B3DE65-9E1D-4B1E-949B-F5EE46833CB8}">
      <dgm:prSet/>
      <dgm:spPr/>
      <dgm:t>
        <a:bodyPr/>
        <a:lstStyle/>
        <a:p>
          <a:endParaRPr lang="nb-NO"/>
        </a:p>
      </dgm:t>
    </dgm:pt>
    <dgm:pt modelId="{24F3F2B7-8288-41B6-B19E-E2BEDD5E80BB}">
      <dgm:prSet/>
      <dgm:spPr>
        <a:solidFill>
          <a:srgbClr val="FF0000"/>
        </a:solidFill>
      </dgm:spPr>
      <dgm:t>
        <a:bodyPr/>
        <a:lstStyle/>
        <a:p>
          <a:r>
            <a:rPr lang="nb-NO" b="1" dirty="0">
              <a:solidFill>
                <a:schemeClr val="bg1"/>
              </a:solidFill>
            </a:rPr>
            <a:t>Lagledere</a:t>
          </a:r>
        </a:p>
      </dgm:t>
    </dgm:pt>
    <dgm:pt modelId="{4C58948E-BDEA-4BFB-A8BF-1452A4B29F0A}" type="parTrans" cxnId="{0A43EFC1-294F-4498-B73E-FD1DD0CCB0AE}">
      <dgm:prSet/>
      <dgm:spPr/>
      <dgm:t>
        <a:bodyPr/>
        <a:lstStyle/>
        <a:p>
          <a:endParaRPr lang="nb-NO"/>
        </a:p>
      </dgm:t>
    </dgm:pt>
    <dgm:pt modelId="{A5C2BB03-A160-4285-A7E8-C46D54C374DB}" type="sibTrans" cxnId="{0A43EFC1-294F-4498-B73E-FD1DD0CCB0AE}">
      <dgm:prSet/>
      <dgm:spPr/>
      <dgm:t>
        <a:bodyPr/>
        <a:lstStyle/>
        <a:p>
          <a:endParaRPr lang="nb-NO"/>
        </a:p>
      </dgm:t>
    </dgm:pt>
    <dgm:pt modelId="{DC8FDEE9-75F3-41FD-A5B3-571125AE741D}" type="pres">
      <dgm:prSet presAssocID="{1C7C70D2-8549-4E30-AE3F-15D7B20B7396}" presName="hierChild1" presStyleCnt="0">
        <dgm:presLayoutVars>
          <dgm:orgChart val="1"/>
          <dgm:chPref val="1"/>
          <dgm:dir/>
          <dgm:animOne val="branch"/>
          <dgm:animLvl val="lvl"/>
          <dgm:resizeHandles/>
        </dgm:presLayoutVars>
      </dgm:prSet>
      <dgm:spPr/>
    </dgm:pt>
    <dgm:pt modelId="{0AD64494-85B6-4CB5-A30A-10501A9BAA5A}" type="pres">
      <dgm:prSet presAssocID="{9FE9A4BB-E064-4A0E-8A6C-BD896CD9F5ED}" presName="hierRoot1" presStyleCnt="0">
        <dgm:presLayoutVars>
          <dgm:hierBranch val="init"/>
        </dgm:presLayoutVars>
      </dgm:prSet>
      <dgm:spPr/>
    </dgm:pt>
    <dgm:pt modelId="{383E4D5E-6EE3-404B-A2B7-B59C8E5B7AFF}" type="pres">
      <dgm:prSet presAssocID="{9FE9A4BB-E064-4A0E-8A6C-BD896CD9F5ED}" presName="rootComposite1" presStyleCnt="0"/>
      <dgm:spPr/>
    </dgm:pt>
    <dgm:pt modelId="{15679DD7-5A79-412E-8173-A676A2E801DC}" type="pres">
      <dgm:prSet presAssocID="{9FE9A4BB-E064-4A0E-8A6C-BD896CD9F5ED}" presName="rootText1" presStyleLbl="node0" presStyleIdx="0" presStyleCnt="1">
        <dgm:presLayoutVars>
          <dgm:chPref val="3"/>
        </dgm:presLayoutVars>
      </dgm:prSet>
      <dgm:spPr/>
    </dgm:pt>
    <dgm:pt modelId="{B370DA9D-D123-41C5-9F06-184DD506FC3F}" type="pres">
      <dgm:prSet presAssocID="{9FE9A4BB-E064-4A0E-8A6C-BD896CD9F5ED}" presName="rootConnector1" presStyleLbl="node1" presStyleIdx="0" presStyleCnt="0"/>
      <dgm:spPr/>
    </dgm:pt>
    <dgm:pt modelId="{8C2F9B90-CDC7-49E4-B5F0-C0602C696EAC}" type="pres">
      <dgm:prSet presAssocID="{9FE9A4BB-E064-4A0E-8A6C-BD896CD9F5ED}" presName="hierChild2" presStyleCnt="0"/>
      <dgm:spPr/>
    </dgm:pt>
    <dgm:pt modelId="{CAD0D78D-9CB3-4E05-9650-2057751E891C}" type="pres">
      <dgm:prSet presAssocID="{A94FD3B9-7731-4F45-B1BB-C936A19A5D2E}" presName="Name37" presStyleLbl="parChTrans1D2" presStyleIdx="0" presStyleCnt="1"/>
      <dgm:spPr/>
    </dgm:pt>
    <dgm:pt modelId="{EE5D0005-1073-4DB1-A884-123B50FEA4D5}" type="pres">
      <dgm:prSet presAssocID="{60BC50D6-F214-42BA-9BCE-97BB0C57364C}" presName="hierRoot2" presStyleCnt="0">
        <dgm:presLayoutVars>
          <dgm:hierBranch val="init"/>
        </dgm:presLayoutVars>
      </dgm:prSet>
      <dgm:spPr/>
    </dgm:pt>
    <dgm:pt modelId="{3C9C5790-0753-46DA-A2A7-552A5EE2A299}" type="pres">
      <dgm:prSet presAssocID="{60BC50D6-F214-42BA-9BCE-97BB0C57364C}" presName="rootComposite" presStyleCnt="0"/>
      <dgm:spPr/>
    </dgm:pt>
    <dgm:pt modelId="{E650BA5B-A5AB-496B-95F2-F254837C6EFE}" type="pres">
      <dgm:prSet presAssocID="{60BC50D6-F214-42BA-9BCE-97BB0C57364C}" presName="rootText" presStyleLbl="node2" presStyleIdx="0" presStyleCnt="1">
        <dgm:presLayoutVars>
          <dgm:chPref val="3"/>
        </dgm:presLayoutVars>
      </dgm:prSet>
      <dgm:spPr/>
    </dgm:pt>
    <dgm:pt modelId="{B63E73A6-E0CD-47F4-9A66-0D990F95AAEC}" type="pres">
      <dgm:prSet presAssocID="{60BC50D6-F214-42BA-9BCE-97BB0C57364C}" presName="rootConnector" presStyleLbl="node2" presStyleIdx="0" presStyleCnt="1"/>
      <dgm:spPr/>
    </dgm:pt>
    <dgm:pt modelId="{DDB86CFE-62DE-4DD2-B64A-B2EB59330465}" type="pres">
      <dgm:prSet presAssocID="{60BC50D6-F214-42BA-9BCE-97BB0C57364C}" presName="hierChild4" presStyleCnt="0"/>
      <dgm:spPr/>
    </dgm:pt>
    <dgm:pt modelId="{6D74B53C-53D2-4EAA-B76A-F7D16A736394}" type="pres">
      <dgm:prSet presAssocID="{B22AAFFC-97D8-4EDF-852F-FFD7AD9895B5}" presName="Name37" presStyleLbl="parChTrans1D3" presStyleIdx="0" presStyleCnt="1"/>
      <dgm:spPr/>
    </dgm:pt>
    <dgm:pt modelId="{393C6785-CAFB-4EA8-ACBE-F9E71B39B97A}" type="pres">
      <dgm:prSet presAssocID="{0643ECE0-A2B3-40A2-995D-010ED6B71B85}" presName="hierRoot2" presStyleCnt="0">
        <dgm:presLayoutVars>
          <dgm:hierBranch val="init"/>
        </dgm:presLayoutVars>
      </dgm:prSet>
      <dgm:spPr/>
    </dgm:pt>
    <dgm:pt modelId="{7D1FD25A-1DB7-4626-9357-0EF7F6892F83}" type="pres">
      <dgm:prSet presAssocID="{0643ECE0-A2B3-40A2-995D-010ED6B71B85}" presName="rootComposite" presStyleCnt="0"/>
      <dgm:spPr/>
    </dgm:pt>
    <dgm:pt modelId="{A7CDB5C7-9707-4762-9729-8C9277EDED38}" type="pres">
      <dgm:prSet presAssocID="{0643ECE0-A2B3-40A2-995D-010ED6B71B85}" presName="rootText" presStyleLbl="node3" presStyleIdx="0" presStyleCnt="1">
        <dgm:presLayoutVars>
          <dgm:chPref val="3"/>
        </dgm:presLayoutVars>
      </dgm:prSet>
      <dgm:spPr/>
    </dgm:pt>
    <dgm:pt modelId="{F3F658C5-AD48-4A0C-9A91-CAEB38C9A7D9}" type="pres">
      <dgm:prSet presAssocID="{0643ECE0-A2B3-40A2-995D-010ED6B71B85}" presName="rootConnector" presStyleLbl="node3" presStyleIdx="0" presStyleCnt="1"/>
      <dgm:spPr/>
    </dgm:pt>
    <dgm:pt modelId="{E4F9D817-4B9C-45B2-B3CF-6D28758FECFB}" type="pres">
      <dgm:prSet presAssocID="{0643ECE0-A2B3-40A2-995D-010ED6B71B85}" presName="hierChild4" presStyleCnt="0"/>
      <dgm:spPr/>
    </dgm:pt>
    <dgm:pt modelId="{E790262A-6AEA-4FFF-AA3D-36757688464F}" type="pres">
      <dgm:prSet presAssocID="{A84001AB-6E06-4411-A285-788A08678EC8}" presName="Name37" presStyleLbl="parChTrans1D4" presStyleIdx="0" presStyleCnt="10"/>
      <dgm:spPr/>
    </dgm:pt>
    <dgm:pt modelId="{48FEB272-09D2-4AC5-988C-233995CB73E6}" type="pres">
      <dgm:prSet presAssocID="{7F615074-CF6E-48FD-B2F5-A8AC7D02A5C2}" presName="hierRoot2" presStyleCnt="0">
        <dgm:presLayoutVars>
          <dgm:hierBranch val="init"/>
        </dgm:presLayoutVars>
      </dgm:prSet>
      <dgm:spPr/>
    </dgm:pt>
    <dgm:pt modelId="{ACD04BF8-0749-433F-AD34-66DEA51E9058}" type="pres">
      <dgm:prSet presAssocID="{7F615074-CF6E-48FD-B2F5-A8AC7D02A5C2}" presName="rootComposite" presStyleCnt="0"/>
      <dgm:spPr/>
    </dgm:pt>
    <dgm:pt modelId="{93FAE8DD-EF2E-42AB-98C8-47AE51D4ACD2}" type="pres">
      <dgm:prSet presAssocID="{7F615074-CF6E-48FD-B2F5-A8AC7D02A5C2}" presName="rootText" presStyleLbl="node4" presStyleIdx="0" presStyleCnt="10">
        <dgm:presLayoutVars>
          <dgm:chPref val="3"/>
        </dgm:presLayoutVars>
      </dgm:prSet>
      <dgm:spPr/>
    </dgm:pt>
    <dgm:pt modelId="{2041AD83-FCC9-452F-B0AA-F178A9F68BFE}" type="pres">
      <dgm:prSet presAssocID="{7F615074-CF6E-48FD-B2F5-A8AC7D02A5C2}" presName="rootConnector" presStyleLbl="node4" presStyleIdx="0" presStyleCnt="10"/>
      <dgm:spPr/>
    </dgm:pt>
    <dgm:pt modelId="{307C139F-1271-4305-9650-EDF116B80C52}" type="pres">
      <dgm:prSet presAssocID="{7F615074-CF6E-48FD-B2F5-A8AC7D02A5C2}" presName="hierChild4" presStyleCnt="0"/>
      <dgm:spPr/>
    </dgm:pt>
    <dgm:pt modelId="{3465CC2B-B071-4E75-A2AA-4AC4CC733B13}" type="pres">
      <dgm:prSet presAssocID="{4C58948E-BDEA-4BFB-A8BF-1452A4B29F0A}" presName="Name37" presStyleLbl="parChTrans1D4" presStyleIdx="1" presStyleCnt="10"/>
      <dgm:spPr/>
    </dgm:pt>
    <dgm:pt modelId="{7EB541D6-1526-4073-892D-2C04B237A44E}" type="pres">
      <dgm:prSet presAssocID="{24F3F2B7-8288-41B6-B19E-E2BEDD5E80BB}" presName="hierRoot2" presStyleCnt="0">
        <dgm:presLayoutVars>
          <dgm:hierBranch val="init"/>
        </dgm:presLayoutVars>
      </dgm:prSet>
      <dgm:spPr/>
    </dgm:pt>
    <dgm:pt modelId="{6EFF66C6-87E7-49BD-84FE-9950F8E3006F}" type="pres">
      <dgm:prSet presAssocID="{24F3F2B7-8288-41B6-B19E-E2BEDD5E80BB}" presName="rootComposite" presStyleCnt="0"/>
      <dgm:spPr/>
    </dgm:pt>
    <dgm:pt modelId="{690E8C6F-163F-4BFE-834F-C737D1288695}" type="pres">
      <dgm:prSet presAssocID="{24F3F2B7-8288-41B6-B19E-E2BEDD5E80BB}" presName="rootText" presStyleLbl="node4" presStyleIdx="1" presStyleCnt="10">
        <dgm:presLayoutVars>
          <dgm:chPref val="3"/>
        </dgm:presLayoutVars>
      </dgm:prSet>
      <dgm:spPr/>
    </dgm:pt>
    <dgm:pt modelId="{48E6C96C-5088-4381-9DFF-EE6E7E3BB996}" type="pres">
      <dgm:prSet presAssocID="{24F3F2B7-8288-41B6-B19E-E2BEDD5E80BB}" presName="rootConnector" presStyleLbl="node4" presStyleIdx="1" presStyleCnt="10"/>
      <dgm:spPr/>
    </dgm:pt>
    <dgm:pt modelId="{061049EA-3448-46A3-A410-221D2FCD45AC}" type="pres">
      <dgm:prSet presAssocID="{24F3F2B7-8288-41B6-B19E-E2BEDD5E80BB}" presName="hierChild4" presStyleCnt="0"/>
      <dgm:spPr/>
    </dgm:pt>
    <dgm:pt modelId="{2855F9B6-C2D1-4C9A-883E-65E71F579587}" type="pres">
      <dgm:prSet presAssocID="{24F3F2B7-8288-41B6-B19E-E2BEDD5E80BB}" presName="hierChild5" presStyleCnt="0"/>
      <dgm:spPr/>
    </dgm:pt>
    <dgm:pt modelId="{C6318C17-F54B-40D6-982B-661243C0F7F0}" type="pres">
      <dgm:prSet presAssocID="{7F615074-CF6E-48FD-B2F5-A8AC7D02A5C2}" presName="hierChild5" presStyleCnt="0"/>
      <dgm:spPr/>
    </dgm:pt>
    <dgm:pt modelId="{526116DA-4ADF-41BC-84A3-A819C61FB6F0}" type="pres">
      <dgm:prSet presAssocID="{F8274F1C-8A51-4221-9F84-FEB982ED38E0}" presName="Name37" presStyleLbl="parChTrans1D4" presStyleIdx="2" presStyleCnt="10"/>
      <dgm:spPr/>
    </dgm:pt>
    <dgm:pt modelId="{EE6D3858-08E8-4A9D-8503-BBB3859ADD63}" type="pres">
      <dgm:prSet presAssocID="{C2CDA347-5830-447E-8DCF-3D5BB9F951BF}" presName="hierRoot2" presStyleCnt="0">
        <dgm:presLayoutVars>
          <dgm:hierBranch val="init"/>
        </dgm:presLayoutVars>
      </dgm:prSet>
      <dgm:spPr/>
    </dgm:pt>
    <dgm:pt modelId="{5CFCF532-89AD-4640-ACEA-36132F527A6C}" type="pres">
      <dgm:prSet presAssocID="{C2CDA347-5830-447E-8DCF-3D5BB9F951BF}" presName="rootComposite" presStyleCnt="0"/>
      <dgm:spPr/>
    </dgm:pt>
    <dgm:pt modelId="{12DC1F08-9981-408A-8FD6-B800851B3990}" type="pres">
      <dgm:prSet presAssocID="{C2CDA347-5830-447E-8DCF-3D5BB9F951BF}" presName="rootText" presStyleLbl="node4" presStyleIdx="2" presStyleCnt="10">
        <dgm:presLayoutVars>
          <dgm:chPref val="3"/>
        </dgm:presLayoutVars>
      </dgm:prSet>
      <dgm:spPr/>
    </dgm:pt>
    <dgm:pt modelId="{87B28E0A-8E08-4AA3-BCA6-78752FF0ADBA}" type="pres">
      <dgm:prSet presAssocID="{C2CDA347-5830-447E-8DCF-3D5BB9F951BF}" presName="rootConnector" presStyleLbl="node4" presStyleIdx="2" presStyleCnt="10"/>
      <dgm:spPr/>
    </dgm:pt>
    <dgm:pt modelId="{F40567D7-4632-48BF-B420-2ACAE7ED6C12}" type="pres">
      <dgm:prSet presAssocID="{C2CDA347-5830-447E-8DCF-3D5BB9F951BF}" presName="hierChild4" presStyleCnt="0"/>
      <dgm:spPr/>
    </dgm:pt>
    <dgm:pt modelId="{BA23C6B8-2584-400A-B622-8A2C2A43171E}" type="pres">
      <dgm:prSet presAssocID="{D93302C0-7D87-4478-B876-C1B483C33E78}" presName="Name37" presStyleLbl="parChTrans1D4" presStyleIdx="3" presStyleCnt="10"/>
      <dgm:spPr/>
    </dgm:pt>
    <dgm:pt modelId="{A76353A9-0B1D-47FC-9113-99F441A843AF}" type="pres">
      <dgm:prSet presAssocID="{D7908B05-EA6E-4714-B818-57C04C719D12}" presName="hierRoot2" presStyleCnt="0">
        <dgm:presLayoutVars>
          <dgm:hierBranch val="init"/>
        </dgm:presLayoutVars>
      </dgm:prSet>
      <dgm:spPr/>
    </dgm:pt>
    <dgm:pt modelId="{C7BC1232-FED5-452F-9FC6-378159202ED6}" type="pres">
      <dgm:prSet presAssocID="{D7908B05-EA6E-4714-B818-57C04C719D12}" presName="rootComposite" presStyleCnt="0"/>
      <dgm:spPr/>
    </dgm:pt>
    <dgm:pt modelId="{1FA0B028-4EC6-4085-83BC-985CA4151D28}" type="pres">
      <dgm:prSet presAssocID="{D7908B05-EA6E-4714-B818-57C04C719D12}" presName="rootText" presStyleLbl="node4" presStyleIdx="3" presStyleCnt="10">
        <dgm:presLayoutVars>
          <dgm:chPref val="3"/>
        </dgm:presLayoutVars>
      </dgm:prSet>
      <dgm:spPr/>
    </dgm:pt>
    <dgm:pt modelId="{5801EA9E-AE85-4635-AB49-1309BA6E99FC}" type="pres">
      <dgm:prSet presAssocID="{D7908B05-EA6E-4714-B818-57C04C719D12}" presName="rootConnector" presStyleLbl="node4" presStyleIdx="3" presStyleCnt="10"/>
      <dgm:spPr/>
    </dgm:pt>
    <dgm:pt modelId="{E1481F32-FF00-4790-8B2D-E998244D5B7E}" type="pres">
      <dgm:prSet presAssocID="{D7908B05-EA6E-4714-B818-57C04C719D12}" presName="hierChild4" presStyleCnt="0"/>
      <dgm:spPr/>
    </dgm:pt>
    <dgm:pt modelId="{46584C3B-248B-4ED4-A749-CBD6A3310813}" type="pres">
      <dgm:prSet presAssocID="{D7908B05-EA6E-4714-B818-57C04C719D12}" presName="hierChild5" presStyleCnt="0"/>
      <dgm:spPr/>
    </dgm:pt>
    <dgm:pt modelId="{7591AB94-C2F6-44A7-91FE-BD2F69E8AFC3}" type="pres">
      <dgm:prSet presAssocID="{C2CDA347-5830-447E-8DCF-3D5BB9F951BF}" presName="hierChild5" presStyleCnt="0"/>
      <dgm:spPr/>
    </dgm:pt>
    <dgm:pt modelId="{7268BE59-3F72-47CB-B717-893E65A04D68}" type="pres">
      <dgm:prSet presAssocID="{6C3DBABC-CE0F-48F7-8549-C97DC92DB07D}" presName="Name37" presStyleLbl="parChTrans1D4" presStyleIdx="4" presStyleCnt="10"/>
      <dgm:spPr/>
    </dgm:pt>
    <dgm:pt modelId="{26217373-DE22-457F-8B4B-89B35DE51A67}" type="pres">
      <dgm:prSet presAssocID="{5EA5F5FF-B1B6-4FDF-A299-3A2213C0E7DF}" presName="hierRoot2" presStyleCnt="0">
        <dgm:presLayoutVars>
          <dgm:hierBranch val="init"/>
        </dgm:presLayoutVars>
      </dgm:prSet>
      <dgm:spPr/>
    </dgm:pt>
    <dgm:pt modelId="{D2E69E9B-B342-4743-B907-DC94445D0DA7}" type="pres">
      <dgm:prSet presAssocID="{5EA5F5FF-B1B6-4FDF-A299-3A2213C0E7DF}" presName="rootComposite" presStyleCnt="0"/>
      <dgm:spPr/>
    </dgm:pt>
    <dgm:pt modelId="{B561133A-E2C7-4118-9548-01425035580B}" type="pres">
      <dgm:prSet presAssocID="{5EA5F5FF-B1B6-4FDF-A299-3A2213C0E7DF}" presName="rootText" presStyleLbl="node4" presStyleIdx="4" presStyleCnt="10">
        <dgm:presLayoutVars>
          <dgm:chPref val="3"/>
        </dgm:presLayoutVars>
      </dgm:prSet>
      <dgm:spPr/>
    </dgm:pt>
    <dgm:pt modelId="{6C727A2D-4C30-4054-81E9-96FDE4385AE7}" type="pres">
      <dgm:prSet presAssocID="{5EA5F5FF-B1B6-4FDF-A299-3A2213C0E7DF}" presName="rootConnector" presStyleLbl="node4" presStyleIdx="4" presStyleCnt="10"/>
      <dgm:spPr/>
    </dgm:pt>
    <dgm:pt modelId="{95FDE65C-7BE0-4786-9E7C-9B6987775EA2}" type="pres">
      <dgm:prSet presAssocID="{5EA5F5FF-B1B6-4FDF-A299-3A2213C0E7DF}" presName="hierChild4" presStyleCnt="0"/>
      <dgm:spPr/>
    </dgm:pt>
    <dgm:pt modelId="{BFBD289F-481B-48DC-9A92-724A33EAF65A}" type="pres">
      <dgm:prSet presAssocID="{24D974C5-1ECE-48DD-BEA8-7EF3087CFDA3}" presName="Name37" presStyleLbl="parChTrans1D4" presStyleIdx="5" presStyleCnt="10"/>
      <dgm:spPr/>
    </dgm:pt>
    <dgm:pt modelId="{536D808E-973D-4D46-BB17-DBEA259435DD}" type="pres">
      <dgm:prSet presAssocID="{DA486EC9-F2A6-464C-8DD7-FC934232A7FA}" presName="hierRoot2" presStyleCnt="0">
        <dgm:presLayoutVars>
          <dgm:hierBranch val="init"/>
        </dgm:presLayoutVars>
      </dgm:prSet>
      <dgm:spPr/>
    </dgm:pt>
    <dgm:pt modelId="{52CB09B1-8315-4549-9D10-99847E556DB3}" type="pres">
      <dgm:prSet presAssocID="{DA486EC9-F2A6-464C-8DD7-FC934232A7FA}" presName="rootComposite" presStyleCnt="0"/>
      <dgm:spPr/>
    </dgm:pt>
    <dgm:pt modelId="{4CEA4F6D-1A63-4C30-9862-E73DEE45CDC9}" type="pres">
      <dgm:prSet presAssocID="{DA486EC9-F2A6-464C-8DD7-FC934232A7FA}" presName="rootText" presStyleLbl="node4" presStyleIdx="5" presStyleCnt="10">
        <dgm:presLayoutVars>
          <dgm:chPref val="3"/>
        </dgm:presLayoutVars>
      </dgm:prSet>
      <dgm:spPr/>
    </dgm:pt>
    <dgm:pt modelId="{8914A0FD-6CA3-42A3-BF62-0E8B173EC4B5}" type="pres">
      <dgm:prSet presAssocID="{DA486EC9-F2A6-464C-8DD7-FC934232A7FA}" presName="rootConnector" presStyleLbl="node4" presStyleIdx="5" presStyleCnt="10"/>
      <dgm:spPr/>
    </dgm:pt>
    <dgm:pt modelId="{0092AFE4-0896-4C6C-99A2-EEBAFCEE4B67}" type="pres">
      <dgm:prSet presAssocID="{DA486EC9-F2A6-464C-8DD7-FC934232A7FA}" presName="hierChild4" presStyleCnt="0"/>
      <dgm:spPr/>
    </dgm:pt>
    <dgm:pt modelId="{2D30C2FC-5608-4A2B-A4AB-67A8DFD8DD35}" type="pres">
      <dgm:prSet presAssocID="{DA486EC9-F2A6-464C-8DD7-FC934232A7FA}" presName="hierChild5" presStyleCnt="0"/>
      <dgm:spPr/>
    </dgm:pt>
    <dgm:pt modelId="{CD45159A-3421-46E8-A16A-8D998E235DD0}" type="pres">
      <dgm:prSet presAssocID="{5EA5F5FF-B1B6-4FDF-A299-3A2213C0E7DF}" presName="hierChild5" presStyleCnt="0"/>
      <dgm:spPr/>
    </dgm:pt>
    <dgm:pt modelId="{8F76DCF8-0F25-484E-B64E-F79D2168B702}" type="pres">
      <dgm:prSet presAssocID="{6D1FFBC3-352B-4710-AB64-A8C03E79F61E}" presName="Name37" presStyleLbl="parChTrans1D4" presStyleIdx="6" presStyleCnt="10"/>
      <dgm:spPr/>
    </dgm:pt>
    <dgm:pt modelId="{037BD38A-2BA4-4F84-B2E5-23139EC14347}" type="pres">
      <dgm:prSet presAssocID="{AB7416EA-F3E0-46B7-A4E3-47DE46D2823B}" presName="hierRoot2" presStyleCnt="0">
        <dgm:presLayoutVars>
          <dgm:hierBranch val="init"/>
        </dgm:presLayoutVars>
      </dgm:prSet>
      <dgm:spPr/>
    </dgm:pt>
    <dgm:pt modelId="{D46978CA-F7AF-44C0-9D0D-4BD4D1EDF365}" type="pres">
      <dgm:prSet presAssocID="{AB7416EA-F3E0-46B7-A4E3-47DE46D2823B}" presName="rootComposite" presStyleCnt="0"/>
      <dgm:spPr/>
    </dgm:pt>
    <dgm:pt modelId="{0A57A1A1-9BFF-40FF-9B3F-D43C9E3CB61A}" type="pres">
      <dgm:prSet presAssocID="{AB7416EA-F3E0-46B7-A4E3-47DE46D2823B}" presName="rootText" presStyleLbl="node4" presStyleIdx="6" presStyleCnt="10">
        <dgm:presLayoutVars>
          <dgm:chPref val="3"/>
        </dgm:presLayoutVars>
      </dgm:prSet>
      <dgm:spPr/>
    </dgm:pt>
    <dgm:pt modelId="{FF358BE8-7C13-4951-B7ED-C31A2F1C546F}" type="pres">
      <dgm:prSet presAssocID="{AB7416EA-F3E0-46B7-A4E3-47DE46D2823B}" presName="rootConnector" presStyleLbl="node4" presStyleIdx="6" presStyleCnt="10"/>
      <dgm:spPr/>
    </dgm:pt>
    <dgm:pt modelId="{CE327FBE-75D3-413F-A366-4455FE60BFF2}" type="pres">
      <dgm:prSet presAssocID="{AB7416EA-F3E0-46B7-A4E3-47DE46D2823B}" presName="hierChild4" presStyleCnt="0"/>
      <dgm:spPr/>
    </dgm:pt>
    <dgm:pt modelId="{1662D2B2-D5D2-42EB-B958-11D704F976BE}" type="pres">
      <dgm:prSet presAssocID="{B6C8D81A-09C1-4237-9084-93DE0CEF97EB}" presName="Name37" presStyleLbl="parChTrans1D4" presStyleIdx="7" presStyleCnt="10"/>
      <dgm:spPr/>
    </dgm:pt>
    <dgm:pt modelId="{FDC2E0B0-5594-4B97-B65B-E76CC73B4FDE}" type="pres">
      <dgm:prSet presAssocID="{0F3DD91B-E820-4AB9-909E-4551DDB06930}" presName="hierRoot2" presStyleCnt="0">
        <dgm:presLayoutVars>
          <dgm:hierBranch val="init"/>
        </dgm:presLayoutVars>
      </dgm:prSet>
      <dgm:spPr/>
    </dgm:pt>
    <dgm:pt modelId="{8CA00CD9-CAED-41D6-92B8-C162E5A1DEB6}" type="pres">
      <dgm:prSet presAssocID="{0F3DD91B-E820-4AB9-909E-4551DDB06930}" presName="rootComposite" presStyleCnt="0"/>
      <dgm:spPr/>
    </dgm:pt>
    <dgm:pt modelId="{EE55013F-8768-4050-B369-B587A0F2215F}" type="pres">
      <dgm:prSet presAssocID="{0F3DD91B-E820-4AB9-909E-4551DDB06930}" presName="rootText" presStyleLbl="node4" presStyleIdx="7" presStyleCnt="10">
        <dgm:presLayoutVars>
          <dgm:chPref val="3"/>
        </dgm:presLayoutVars>
      </dgm:prSet>
      <dgm:spPr/>
    </dgm:pt>
    <dgm:pt modelId="{6915C870-6D91-4AA7-BD66-C1B976418B03}" type="pres">
      <dgm:prSet presAssocID="{0F3DD91B-E820-4AB9-909E-4551DDB06930}" presName="rootConnector" presStyleLbl="node4" presStyleIdx="7" presStyleCnt="10"/>
      <dgm:spPr/>
    </dgm:pt>
    <dgm:pt modelId="{7879FD14-9B1F-4094-9342-304CF0D254D9}" type="pres">
      <dgm:prSet presAssocID="{0F3DD91B-E820-4AB9-909E-4551DDB06930}" presName="hierChild4" presStyleCnt="0"/>
      <dgm:spPr/>
    </dgm:pt>
    <dgm:pt modelId="{6AED0541-28B7-42D4-A687-23DCC456E354}" type="pres">
      <dgm:prSet presAssocID="{0F3DD91B-E820-4AB9-909E-4551DDB06930}" presName="hierChild5" presStyleCnt="0"/>
      <dgm:spPr/>
    </dgm:pt>
    <dgm:pt modelId="{6AE27A08-09DF-465D-8BA8-351E4760A5E3}" type="pres">
      <dgm:prSet presAssocID="{AB7416EA-F3E0-46B7-A4E3-47DE46D2823B}" presName="hierChild5" presStyleCnt="0"/>
      <dgm:spPr/>
    </dgm:pt>
    <dgm:pt modelId="{431A7ED4-0D08-49D6-9D0F-3767A72419AB}" type="pres">
      <dgm:prSet presAssocID="{DFF7AC6B-B5EE-4386-9B71-067BC2F99719}" presName="Name37" presStyleLbl="parChTrans1D4" presStyleIdx="8" presStyleCnt="10"/>
      <dgm:spPr/>
    </dgm:pt>
    <dgm:pt modelId="{77C8F8CC-FDCF-4DAB-A579-D3808A3ABE3D}" type="pres">
      <dgm:prSet presAssocID="{525DD7CF-3177-46FC-AB47-DC975741363F}" presName="hierRoot2" presStyleCnt="0">
        <dgm:presLayoutVars>
          <dgm:hierBranch val="init"/>
        </dgm:presLayoutVars>
      </dgm:prSet>
      <dgm:spPr/>
    </dgm:pt>
    <dgm:pt modelId="{B046AFE8-EE5F-4BCA-B387-9561CC226C1E}" type="pres">
      <dgm:prSet presAssocID="{525DD7CF-3177-46FC-AB47-DC975741363F}" presName="rootComposite" presStyleCnt="0"/>
      <dgm:spPr/>
    </dgm:pt>
    <dgm:pt modelId="{CEBDF2FF-709B-43BD-A1D1-E741D1345DC4}" type="pres">
      <dgm:prSet presAssocID="{525DD7CF-3177-46FC-AB47-DC975741363F}" presName="rootText" presStyleLbl="node4" presStyleIdx="8" presStyleCnt="10">
        <dgm:presLayoutVars>
          <dgm:chPref val="3"/>
        </dgm:presLayoutVars>
      </dgm:prSet>
      <dgm:spPr/>
    </dgm:pt>
    <dgm:pt modelId="{8AA4C3BD-9C01-48D2-929A-D78A96DCED94}" type="pres">
      <dgm:prSet presAssocID="{525DD7CF-3177-46FC-AB47-DC975741363F}" presName="rootConnector" presStyleLbl="node4" presStyleIdx="8" presStyleCnt="10"/>
      <dgm:spPr/>
    </dgm:pt>
    <dgm:pt modelId="{46FF17AE-E19B-4A54-9B73-F435A1D931A6}" type="pres">
      <dgm:prSet presAssocID="{525DD7CF-3177-46FC-AB47-DC975741363F}" presName="hierChild4" presStyleCnt="0"/>
      <dgm:spPr/>
    </dgm:pt>
    <dgm:pt modelId="{26BCA67B-2B21-4143-A478-F754CBE3D64E}" type="pres">
      <dgm:prSet presAssocID="{BABB8A54-2642-4ED0-BB09-C61048FD9FBA}" presName="Name37" presStyleLbl="parChTrans1D4" presStyleIdx="9" presStyleCnt="10"/>
      <dgm:spPr/>
    </dgm:pt>
    <dgm:pt modelId="{D7471669-940E-424C-8434-E1931C1AE6CC}" type="pres">
      <dgm:prSet presAssocID="{788B4773-FF85-44A2-A780-3B74828E9B13}" presName="hierRoot2" presStyleCnt="0">
        <dgm:presLayoutVars>
          <dgm:hierBranch val="init"/>
        </dgm:presLayoutVars>
      </dgm:prSet>
      <dgm:spPr/>
    </dgm:pt>
    <dgm:pt modelId="{85C88A68-5F96-4A7E-928D-E2A08C5CF2B0}" type="pres">
      <dgm:prSet presAssocID="{788B4773-FF85-44A2-A780-3B74828E9B13}" presName="rootComposite" presStyleCnt="0"/>
      <dgm:spPr/>
    </dgm:pt>
    <dgm:pt modelId="{80F76E3F-CF93-4A73-B6F8-57A4C36501AE}" type="pres">
      <dgm:prSet presAssocID="{788B4773-FF85-44A2-A780-3B74828E9B13}" presName="rootText" presStyleLbl="node4" presStyleIdx="9" presStyleCnt="10">
        <dgm:presLayoutVars>
          <dgm:chPref val="3"/>
        </dgm:presLayoutVars>
      </dgm:prSet>
      <dgm:spPr/>
    </dgm:pt>
    <dgm:pt modelId="{48DC9FC3-C9C7-4D49-A9A0-35681F5A1D73}" type="pres">
      <dgm:prSet presAssocID="{788B4773-FF85-44A2-A780-3B74828E9B13}" presName="rootConnector" presStyleLbl="node4" presStyleIdx="9" presStyleCnt="10"/>
      <dgm:spPr/>
    </dgm:pt>
    <dgm:pt modelId="{5E3072DC-BC5F-48AE-B63E-A88803C8C0C5}" type="pres">
      <dgm:prSet presAssocID="{788B4773-FF85-44A2-A780-3B74828E9B13}" presName="hierChild4" presStyleCnt="0"/>
      <dgm:spPr/>
    </dgm:pt>
    <dgm:pt modelId="{25FE02B4-544F-4267-8BC4-D53A30B30A8E}" type="pres">
      <dgm:prSet presAssocID="{788B4773-FF85-44A2-A780-3B74828E9B13}" presName="hierChild5" presStyleCnt="0"/>
      <dgm:spPr/>
    </dgm:pt>
    <dgm:pt modelId="{95E7E6D5-9184-48B5-ACD8-D6E4147F5C00}" type="pres">
      <dgm:prSet presAssocID="{525DD7CF-3177-46FC-AB47-DC975741363F}" presName="hierChild5" presStyleCnt="0"/>
      <dgm:spPr/>
    </dgm:pt>
    <dgm:pt modelId="{69A98B8B-3021-4C9C-B475-4B97D8480803}" type="pres">
      <dgm:prSet presAssocID="{0643ECE0-A2B3-40A2-995D-010ED6B71B85}" presName="hierChild5" presStyleCnt="0"/>
      <dgm:spPr/>
    </dgm:pt>
    <dgm:pt modelId="{84EE6BCB-7F24-4ABB-B47E-ABAA2786DAA5}" type="pres">
      <dgm:prSet presAssocID="{60BC50D6-F214-42BA-9BCE-97BB0C57364C}" presName="hierChild5" presStyleCnt="0"/>
      <dgm:spPr/>
    </dgm:pt>
    <dgm:pt modelId="{11278E21-D6A1-4243-9F28-EDEEC76CF694}" type="pres">
      <dgm:prSet presAssocID="{9FE9A4BB-E064-4A0E-8A6C-BD896CD9F5ED}" presName="hierChild3" presStyleCnt="0"/>
      <dgm:spPr/>
    </dgm:pt>
  </dgm:ptLst>
  <dgm:cxnLst>
    <dgm:cxn modelId="{C9E60100-53BB-4E70-A1B7-945467AA1074}" srcId="{0643ECE0-A2B3-40A2-995D-010ED6B71B85}" destId="{525DD7CF-3177-46FC-AB47-DC975741363F}" srcOrd="4" destOrd="0" parTransId="{DFF7AC6B-B5EE-4386-9B71-067BC2F99719}" sibTransId="{12FF249B-8E04-4AB4-8E11-B8601B80EEB4}"/>
    <dgm:cxn modelId="{882EE403-37C7-4172-A5E4-04A00C0D7AA7}" type="presOf" srcId="{0643ECE0-A2B3-40A2-995D-010ED6B71B85}" destId="{F3F658C5-AD48-4A0C-9A91-CAEB38C9A7D9}" srcOrd="1" destOrd="0" presId="urn:microsoft.com/office/officeart/2005/8/layout/orgChart1"/>
    <dgm:cxn modelId="{46C68708-F89A-4F7B-9AF1-219132930F38}" type="presOf" srcId="{A84001AB-6E06-4411-A285-788A08678EC8}" destId="{E790262A-6AEA-4FFF-AA3D-36757688464F}" srcOrd="0" destOrd="0" presId="urn:microsoft.com/office/officeart/2005/8/layout/orgChart1"/>
    <dgm:cxn modelId="{929DAC0A-B2A8-461E-8C1D-79F92682BE77}" srcId="{0643ECE0-A2B3-40A2-995D-010ED6B71B85}" destId="{5EA5F5FF-B1B6-4FDF-A299-3A2213C0E7DF}" srcOrd="2" destOrd="0" parTransId="{6C3DBABC-CE0F-48F7-8549-C97DC92DB07D}" sibTransId="{297DEE3F-4017-4718-9BA0-0E832F6072E0}"/>
    <dgm:cxn modelId="{012C8E17-2820-41E1-B51C-98A62E22D816}" type="presOf" srcId="{5EA5F5FF-B1B6-4FDF-A299-3A2213C0E7DF}" destId="{B561133A-E2C7-4118-9548-01425035580B}" srcOrd="0" destOrd="0" presId="urn:microsoft.com/office/officeart/2005/8/layout/orgChart1"/>
    <dgm:cxn modelId="{08278E1A-8249-4C22-A0C9-D4F047E22946}" type="presOf" srcId="{24D974C5-1ECE-48DD-BEA8-7EF3087CFDA3}" destId="{BFBD289F-481B-48DC-9A92-724A33EAF65A}" srcOrd="0" destOrd="0" presId="urn:microsoft.com/office/officeart/2005/8/layout/orgChart1"/>
    <dgm:cxn modelId="{0BA30727-F65A-48FD-A2A7-A4A299B3A773}" type="presOf" srcId="{525DD7CF-3177-46FC-AB47-DC975741363F}" destId="{8AA4C3BD-9C01-48D2-929A-D78A96DCED94}" srcOrd="1" destOrd="0" presId="urn:microsoft.com/office/officeart/2005/8/layout/orgChart1"/>
    <dgm:cxn modelId="{E15A2E28-AC49-4F99-A00C-A7DEA6040161}" type="presOf" srcId="{DFF7AC6B-B5EE-4386-9B71-067BC2F99719}" destId="{431A7ED4-0D08-49D6-9D0F-3767A72419AB}" srcOrd="0" destOrd="0" presId="urn:microsoft.com/office/officeart/2005/8/layout/orgChart1"/>
    <dgm:cxn modelId="{C6D43E2E-2119-480D-8BC3-14EA58E6A514}" type="presOf" srcId="{788B4773-FF85-44A2-A780-3B74828E9B13}" destId="{48DC9FC3-C9C7-4D49-A9A0-35681F5A1D73}" srcOrd="1" destOrd="0" presId="urn:microsoft.com/office/officeart/2005/8/layout/orgChart1"/>
    <dgm:cxn modelId="{78E3DD37-0A0F-4E46-9CDA-029E5B4BA1DC}" srcId="{525DD7CF-3177-46FC-AB47-DC975741363F}" destId="{788B4773-FF85-44A2-A780-3B74828E9B13}" srcOrd="0" destOrd="0" parTransId="{BABB8A54-2642-4ED0-BB09-C61048FD9FBA}" sibTransId="{DE23DD65-FFF2-40F7-B103-6383DBB63B44}"/>
    <dgm:cxn modelId="{98D9DB60-FA06-4330-A153-151C05A6FA05}" type="presOf" srcId="{1C7C70D2-8549-4E30-AE3F-15D7B20B7396}" destId="{DC8FDEE9-75F3-41FD-A5B3-571125AE741D}" srcOrd="0" destOrd="0" presId="urn:microsoft.com/office/officeart/2005/8/layout/orgChart1"/>
    <dgm:cxn modelId="{38755841-4095-46B8-8E2D-704049431BA7}" srcId="{0643ECE0-A2B3-40A2-995D-010ED6B71B85}" destId="{C2CDA347-5830-447E-8DCF-3D5BB9F951BF}" srcOrd="1" destOrd="0" parTransId="{F8274F1C-8A51-4221-9F84-FEB982ED38E0}" sibTransId="{C3DCE2CB-C663-448D-B931-C48E606494D2}"/>
    <dgm:cxn modelId="{92F2CE44-E258-4F34-8136-B394E3F92467}" type="presOf" srcId="{D7908B05-EA6E-4714-B818-57C04C719D12}" destId="{5801EA9E-AE85-4635-AB49-1309BA6E99FC}" srcOrd="1" destOrd="0" presId="urn:microsoft.com/office/officeart/2005/8/layout/orgChart1"/>
    <dgm:cxn modelId="{55B3DE65-9E1D-4B1E-949B-F5EE46833CB8}" srcId="{0643ECE0-A2B3-40A2-995D-010ED6B71B85}" destId="{7F615074-CF6E-48FD-B2F5-A8AC7D02A5C2}" srcOrd="0" destOrd="0" parTransId="{A84001AB-6E06-4411-A285-788A08678EC8}" sibTransId="{0B4E646A-78B5-4C2A-9C74-30C48AAD679A}"/>
    <dgm:cxn modelId="{7665CE48-325F-48A8-BDEA-C7E7EA9C49E9}" type="presOf" srcId="{DA486EC9-F2A6-464C-8DD7-FC934232A7FA}" destId="{4CEA4F6D-1A63-4C30-9862-E73DEE45CDC9}" srcOrd="0" destOrd="0" presId="urn:microsoft.com/office/officeart/2005/8/layout/orgChart1"/>
    <dgm:cxn modelId="{3B546D6E-8D1D-4C1A-9726-501800EE1959}" srcId="{AB7416EA-F3E0-46B7-A4E3-47DE46D2823B}" destId="{0F3DD91B-E820-4AB9-909E-4551DDB06930}" srcOrd="0" destOrd="0" parTransId="{B6C8D81A-09C1-4237-9084-93DE0CEF97EB}" sibTransId="{6E2A3004-C792-4394-B327-C9E2F4EEB97E}"/>
    <dgm:cxn modelId="{66BF3470-9234-428A-906C-EF03BDBBEF1F}" type="presOf" srcId="{6C3DBABC-CE0F-48F7-8549-C97DC92DB07D}" destId="{7268BE59-3F72-47CB-B717-893E65A04D68}" srcOrd="0" destOrd="0" presId="urn:microsoft.com/office/officeart/2005/8/layout/orgChart1"/>
    <dgm:cxn modelId="{7F901673-5CDA-44B9-A531-6680C5D61EB1}" type="presOf" srcId="{7F615074-CF6E-48FD-B2F5-A8AC7D02A5C2}" destId="{93FAE8DD-EF2E-42AB-98C8-47AE51D4ACD2}" srcOrd="0" destOrd="0" presId="urn:microsoft.com/office/officeart/2005/8/layout/orgChart1"/>
    <dgm:cxn modelId="{AC799957-8F4C-4176-922D-6F0BB788BBE8}" type="presOf" srcId="{F8274F1C-8A51-4221-9F84-FEB982ED38E0}" destId="{526116DA-4ADF-41BC-84A3-A819C61FB6F0}" srcOrd="0" destOrd="0" presId="urn:microsoft.com/office/officeart/2005/8/layout/orgChart1"/>
    <dgm:cxn modelId="{3EFCE558-6A38-4191-BB5A-2D8714CD7FC9}" srcId="{C2CDA347-5830-447E-8DCF-3D5BB9F951BF}" destId="{D7908B05-EA6E-4714-B818-57C04C719D12}" srcOrd="0" destOrd="0" parTransId="{D93302C0-7D87-4478-B876-C1B483C33E78}" sibTransId="{B602564B-211C-4478-960F-6FD188571686}"/>
    <dgm:cxn modelId="{F526DE59-62EF-4EAF-A585-FD5551ED9D1C}" type="presOf" srcId="{24F3F2B7-8288-41B6-B19E-E2BEDD5E80BB}" destId="{48E6C96C-5088-4381-9DFF-EE6E7E3BB996}" srcOrd="1" destOrd="0" presId="urn:microsoft.com/office/officeart/2005/8/layout/orgChart1"/>
    <dgm:cxn modelId="{0F91155A-A7C9-4D69-9D7E-BADF09D2E3F2}" type="presOf" srcId="{525DD7CF-3177-46FC-AB47-DC975741363F}" destId="{CEBDF2FF-709B-43BD-A1D1-E741D1345DC4}" srcOrd="0" destOrd="0" presId="urn:microsoft.com/office/officeart/2005/8/layout/orgChart1"/>
    <dgm:cxn modelId="{37D4C083-7308-4725-BF28-B0183C1C83DC}" srcId="{60BC50D6-F214-42BA-9BCE-97BB0C57364C}" destId="{0643ECE0-A2B3-40A2-995D-010ED6B71B85}" srcOrd="0" destOrd="0" parTransId="{B22AAFFC-97D8-4EDF-852F-FFD7AD9895B5}" sibTransId="{2E99CAB0-2FEF-43DE-804A-967A2553022B}"/>
    <dgm:cxn modelId="{9BE1D585-58B8-42FF-981E-A25402EBAA73}" type="presOf" srcId="{60BC50D6-F214-42BA-9BCE-97BB0C57364C}" destId="{E650BA5B-A5AB-496B-95F2-F254837C6EFE}" srcOrd="0" destOrd="0" presId="urn:microsoft.com/office/officeart/2005/8/layout/orgChart1"/>
    <dgm:cxn modelId="{7D09CF87-11D0-4FE4-AC03-DB287B42CF37}" type="presOf" srcId="{4C58948E-BDEA-4BFB-A8BF-1452A4B29F0A}" destId="{3465CC2B-B071-4E75-A2AA-4AC4CC733B13}" srcOrd="0" destOrd="0" presId="urn:microsoft.com/office/officeart/2005/8/layout/orgChart1"/>
    <dgm:cxn modelId="{3AD56588-FA1F-478A-A3DA-C33A8ADDC63D}" type="presOf" srcId="{C2CDA347-5830-447E-8DCF-3D5BB9F951BF}" destId="{87B28E0A-8E08-4AA3-BCA6-78752FF0ADBA}" srcOrd="1" destOrd="0" presId="urn:microsoft.com/office/officeart/2005/8/layout/orgChart1"/>
    <dgm:cxn modelId="{7F990E89-CEAA-4EF4-94FF-09D5E951DC8D}" type="presOf" srcId="{60BC50D6-F214-42BA-9BCE-97BB0C57364C}" destId="{B63E73A6-E0CD-47F4-9A66-0D990F95AAEC}" srcOrd="1" destOrd="0" presId="urn:microsoft.com/office/officeart/2005/8/layout/orgChart1"/>
    <dgm:cxn modelId="{3AF4DF8B-85D9-4BB2-BA05-4352933AD326}" type="presOf" srcId="{D7908B05-EA6E-4714-B818-57C04C719D12}" destId="{1FA0B028-4EC6-4085-83BC-985CA4151D28}" srcOrd="0" destOrd="0" presId="urn:microsoft.com/office/officeart/2005/8/layout/orgChart1"/>
    <dgm:cxn modelId="{C21EEB98-8E3B-48A0-ABEF-6714288CA28C}" type="presOf" srcId="{B6C8D81A-09C1-4237-9084-93DE0CEF97EB}" destId="{1662D2B2-D5D2-42EB-B958-11D704F976BE}" srcOrd="0" destOrd="0" presId="urn:microsoft.com/office/officeart/2005/8/layout/orgChart1"/>
    <dgm:cxn modelId="{0C81A49C-0923-4830-B23C-0884A5F8353D}" type="presOf" srcId="{5EA5F5FF-B1B6-4FDF-A299-3A2213C0E7DF}" destId="{6C727A2D-4C30-4054-81E9-96FDE4385AE7}" srcOrd="1" destOrd="0" presId="urn:microsoft.com/office/officeart/2005/8/layout/orgChart1"/>
    <dgm:cxn modelId="{E34C799D-BACE-4DE1-B9C0-46E078FBF18F}" type="presOf" srcId="{9FE9A4BB-E064-4A0E-8A6C-BD896CD9F5ED}" destId="{B370DA9D-D123-41C5-9F06-184DD506FC3F}" srcOrd="1" destOrd="0" presId="urn:microsoft.com/office/officeart/2005/8/layout/orgChart1"/>
    <dgm:cxn modelId="{4CD35F9E-AC63-41FC-BE01-723B672BD5E4}" type="presOf" srcId="{788B4773-FF85-44A2-A780-3B74828E9B13}" destId="{80F76E3F-CF93-4A73-B6F8-57A4C36501AE}" srcOrd="0" destOrd="0" presId="urn:microsoft.com/office/officeart/2005/8/layout/orgChart1"/>
    <dgm:cxn modelId="{40691CA9-CA18-4658-B558-0CE1D31E06E9}" srcId="{5EA5F5FF-B1B6-4FDF-A299-3A2213C0E7DF}" destId="{DA486EC9-F2A6-464C-8DD7-FC934232A7FA}" srcOrd="0" destOrd="0" parTransId="{24D974C5-1ECE-48DD-BEA8-7EF3087CFDA3}" sibTransId="{00547656-C561-4C34-AC6A-F5C8E18737CC}"/>
    <dgm:cxn modelId="{6DABD0AB-28AC-435F-866F-979B3A29EFC5}" type="presOf" srcId="{A94FD3B9-7731-4F45-B1BB-C936A19A5D2E}" destId="{CAD0D78D-9CB3-4E05-9650-2057751E891C}" srcOrd="0" destOrd="0" presId="urn:microsoft.com/office/officeart/2005/8/layout/orgChart1"/>
    <dgm:cxn modelId="{D6CCECBA-67EA-40D9-9DCF-3C43FBCD7EF5}" type="presOf" srcId="{0F3DD91B-E820-4AB9-909E-4551DDB06930}" destId="{6915C870-6D91-4AA7-BD66-C1B976418B03}" srcOrd="1" destOrd="0" presId="urn:microsoft.com/office/officeart/2005/8/layout/orgChart1"/>
    <dgm:cxn modelId="{225919BB-605F-46B0-9E20-B407FA810CE6}" type="presOf" srcId="{B22AAFFC-97D8-4EDF-852F-FFD7AD9895B5}" destId="{6D74B53C-53D2-4EAA-B76A-F7D16A736394}" srcOrd="0" destOrd="0" presId="urn:microsoft.com/office/officeart/2005/8/layout/orgChart1"/>
    <dgm:cxn modelId="{D1E0FDBB-023D-48D3-B5B3-D3137F55E62E}" type="presOf" srcId="{6D1FFBC3-352B-4710-AB64-A8C03E79F61E}" destId="{8F76DCF8-0F25-484E-B64E-F79D2168B702}" srcOrd="0" destOrd="0" presId="urn:microsoft.com/office/officeart/2005/8/layout/orgChart1"/>
    <dgm:cxn modelId="{CCECCABF-4C1A-4FA3-BB11-CC71AEE19B7A}" srcId="{1C7C70D2-8549-4E30-AE3F-15D7B20B7396}" destId="{9FE9A4BB-E064-4A0E-8A6C-BD896CD9F5ED}" srcOrd="0" destOrd="0" parTransId="{908E1828-A562-4004-95D7-AADC353F3490}" sibTransId="{4C6F54C6-1B1E-4481-8DA5-41DF3CD467FD}"/>
    <dgm:cxn modelId="{0A43EFC1-294F-4498-B73E-FD1DD0CCB0AE}" srcId="{7F615074-CF6E-48FD-B2F5-A8AC7D02A5C2}" destId="{24F3F2B7-8288-41B6-B19E-E2BEDD5E80BB}" srcOrd="0" destOrd="0" parTransId="{4C58948E-BDEA-4BFB-A8BF-1452A4B29F0A}" sibTransId="{A5C2BB03-A160-4285-A7E8-C46D54C374DB}"/>
    <dgm:cxn modelId="{37FE30D0-7AE5-4748-B098-D9FD3AD141A5}" type="presOf" srcId="{9FE9A4BB-E064-4A0E-8A6C-BD896CD9F5ED}" destId="{15679DD7-5A79-412E-8173-A676A2E801DC}" srcOrd="0" destOrd="0" presId="urn:microsoft.com/office/officeart/2005/8/layout/orgChart1"/>
    <dgm:cxn modelId="{36B316D5-3664-479F-A38F-363F39787A23}" srcId="{9FE9A4BB-E064-4A0E-8A6C-BD896CD9F5ED}" destId="{60BC50D6-F214-42BA-9BCE-97BB0C57364C}" srcOrd="0" destOrd="0" parTransId="{A94FD3B9-7731-4F45-B1BB-C936A19A5D2E}" sibTransId="{7EE10757-6493-4A3F-B877-2ED67F5E2B28}"/>
    <dgm:cxn modelId="{13B8E3D7-875B-4880-954D-10FF8B02563B}" srcId="{0643ECE0-A2B3-40A2-995D-010ED6B71B85}" destId="{AB7416EA-F3E0-46B7-A4E3-47DE46D2823B}" srcOrd="3" destOrd="0" parTransId="{6D1FFBC3-352B-4710-AB64-A8C03E79F61E}" sibTransId="{E09898A8-1465-4C5A-BD7D-E05A61FC00CD}"/>
    <dgm:cxn modelId="{B4DEBDDD-4397-4F12-BDAC-68343EC2DC5C}" type="presOf" srcId="{AB7416EA-F3E0-46B7-A4E3-47DE46D2823B}" destId="{0A57A1A1-9BFF-40FF-9B3F-D43C9E3CB61A}" srcOrd="0" destOrd="0" presId="urn:microsoft.com/office/officeart/2005/8/layout/orgChart1"/>
    <dgm:cxn modelId="{0E30BAE5-AC6F-4A47-8E8C-65AEA50496BE}" type="presOf" srcId="{0643ECE0-A2B3-40A2-995D-010ED6B71B85}" destId="{A7CDB5C7-9707-4762-9729-8C9277EDED38}" srcOrd="0" destOrd="0" presId="urn:microsoft.com/office/officeart/2005/8/layout/orgChart1"/>
    <dgm:cxn modelId="{AA8CDBEC-3821-4CF8-AE7E-4D14563EC7B9}" type="presOf" srcId="{AB7416EA-F3E0-46B7-A4E3-47DE46D2823B}" destId="{FF358BE8-7C13-4951-B7ED-C31A2F1C546F}" srcOrd="1" destOrd="0" presId="urn:microsoft.com/office/officeart/2005/8/layout/orgChart1"/>
    <dgm:cxn modelId="{635708EE-896D-4E4B-A6DE-4C277B69A755}" type="presOf" srcId="{7F615074-CF6E-48FD-B2F5-A8AC7D02A5C2}" destId="{2041AD83-FCC9-452F-B0AA-F178A9F68BFE}" srcOrd="1" destOrd="0" presId="urn:microsoft.com/office/officeart/2005/8/layout/orgChart1"/>
    <dgm:cxn modelId="{4DF9D2EF-7145-42B6-A90F-438488A655DB}" type="presOf" srcId="{DA486EC9-F2A6-464C-8DD7-FC934232A7FA}" destId="{8914A0FD-6CA3-42A3-BF62-0E8B173EC4B5}" srcOrd="1" destOrd="0" presId="urn:microsoft.com/office/officeart/2005/8/layout/orgChart1"/>
    <dgm:cxn modelId="{74F555F0-DA85-48B4-A416-C6269DD02DD0}" type="presOf" srcId="{24F3F2B7-8288-41B6-B19E-E2BEDD5E80BB}" destId="{690E8C6F-163F-4BFE-834F-C737D1288695}" srcOrd="0" destOrd="0" presId="urn:microsoft.com/office/officeart/2005/8/layout/orgChart1"/>
    <dgm:cxn modelId="{4A9011F1-6E98-4EFC-9466-8C85B02516B8}" type="presOf" srcId="{D93302C0-7D87-4478-B876-C1B483C33E78}" destId="{BA23C6B8-2584-400A-B622-8A2C2A43171E}" srcOrd="0" destOrd="0" presId="urn:microsoft.com/office/officeart/2005/8/layout/orgChart1"/>
    <dgm:cxn modelId="{37E5C8F3-838A-4175-8095-14234CC48C64}" type="presOf" srcId="{0F3DD91B-E820-4AB9-909E-4551DDB06930}" destId="{EE55013F-8768-4050-B369-B587A0F2215F}" srcOrd="0" destOrd="0" presId="urn:microsoft.com/office/officeart/2005/8/layout/orgChart1"/>
    <dgm:cxn modelId="{829983F5-D3BE-43E0-BA2D-2EF6827B0E09}" type="presOf" srcId="{C2CDA347-5830-447E-8DCF-3D5BB9F951BF}" destId="{12DC1F08-9981-408A-8FD6-B800851B3990}" srcOrd="0" destOrd="0" presId="urn:microsoft.com/office/officeart/2005/8/layout/orgChart1"/>
    <dgm:cxn modelId="{C15CB4F8-3D73-48EB-AF38-FBCC5E982CC6}" type="presOf" srcId="{BABB8A54-2642-4ED0-BB09-C61048FD9FBA}" destId="{26BCA67B-2B21-4143-A478-F754CBE3D64E}" srcOrd="0" destOrd="0" presId="urn:microsoft.com/office/officeart/2005/8/layout/orgChart1"/>
    <dgm:cxn modelId="{E6907776-1700-445C-933D-6E2454488E2C}" type="presParOf" srcId="{DC8FDEE9-75F3-41FD-A5B3-571125AE741D}" destId="{0AD64494-85B6-4CB5-A30A-10501A9BAA5A}" srcOrd="0" destOrd="0" presId="urn:microsoft.com/office/officeart/2005/8/layout/orgChart1"/>
    <dgm:cxn modelId="{82455FBF-ECBC-4C8E-9956-9E8BB886FBFA}" type="presParOf" srcId="{0AD64494-85B6-4CB5-A30A-10501A9BAA5A}" destId="{383E4D5E-6EE3-404B-A2B7-B59C8E5B7AFF}" srcOrd="0" destOrd="0" presId="urn:microsoft.com/office/officeart/2005/8/layout/orgChart1"/>
    <dgm:cxn modelId="{2632F2F1-4B9A-485B-97A2-30D87AD3B2DC}" type="presParOf" srcId="{383E4D5E-6EE3-404B-A2B7-B59C8E5B7AFF}" destId="{15679DD7-5A79-412E-8173-A676A2E801DC}" srcOrd="0" destOrd="0" presId="urn:microsoft.com/office/officeart/2005/8/layout/orgChart1"/>
    <dgm:cxn modelId="{111BCE97-E16F-4A0D-938F-AF95012BF015}" type="presParOf" srcId="{383E4D5E-6EE3-404B-A2B7-B59C8E5B7AFF}" destId="{B370DA9D-D123-41C5-9F06-184DD506FC3F}" srcOrd="1" destOrd="0" presId="urn:microsoft.com/office/officeart/2005/8/layout/orgChart1"/>
    <dgm:cxn modelId="{4646E071-4AA4-4B94-B00A-A15B7E2264C1}" type="presParOf" srcId="{0AD64494-85B6-4CB5-A30A-10501A9BAA5A}" destId="{8C2F9B90-CDC7-49E4-B5F0-C0602C696EAC}" srcOrd="1" destOrd="0" presId="urn:microsoft.com/office/officeart/2005/8/layout/orgChart1"/>
    <dgm:cxn modelId="{2ADF4F21-E611-479C-922D-0E3966F75406}" type="presParOf" srcId="{8C2F9B90-CDC7-49E4-B5F0-C0602C696EAC}" destId="{CAD0D78D-9CB3-4E05-9650-2057751E891C}" srcOrd="0" destOrd="0" presId="urn:microsoft.com/office/officeart/2005/8/layout/orgChart1"/>
    <dgm:cxn modelId="{AEEAF210-8016-43C4-AD3C-CC6191F87AA0}" type="presParOf" srcId="{8C2F9B90-CDC7-49E4-B5F0-C0602C696EAC}" destId="{EE5D0005-1073-4DB1-A884-123B50FEA4D5}" srcOrd="1" destOrd="0" presId="urn:microsoft.com/office/officeart/2005/8/layout/orgChart1"/>
    <dgm:cxn modelId="{B49B6CAA-75E0-43E6-B0E2-CD4999731609}" type="presParOf" srcId="{EE5D0005-1073-4DB1-A884-123B50FEA4D5}" destId="{3C9C5790-0753-46DA-A2A7-552A5EE2A299}" srcOrd="0" destOrd="0" presId="urn:microsoft.com/office/officeart/2005/8/layout/orgChart1"/>
    <dgm:cxn modelId="{20052895-C7A7-4C26-ACA0-3418CAD6CEE9}" type="presParOf" srcId="{3C9C5790-0753-46DA-A2A7-552A5EE2A299}" destId="{E650BA5B-A5AB-496B-95F2-F254837C6EFE}" srcOrd="0" destOrd="0" presId="urn:microsoft.com/office/officeart/2005/8/layout/orgChart1"/>
    <dgm:cxn modelId="{08A66AAF-4ECE-4BD3-81C2-AF83133BEA97}" type="presParOf" srcId="{3C9C5790-0753-46DA-A2A7-552A5EE2A299}" destId="{B63E73A6-E0CD-47F4-9A66-0D990F95AAEC}" srcOrd="1" destOrd="0" presId="urn:microsoft.com/office/officeart/2005/8/layout/orgChart1"/>
    <dgm:cxn modelId="{1E196CB8-7FA5-46A0-9E56-1EF2413EC8C9}" type="presParOf" srcId="{EE5D0005-1073-4DB1-A884-123B50FEA4D5}" destId="{DDB86CFE-62DE-4DD2-B64A-B2EB59330465}" srcOrd="1" destOrd="0" presId="urn:microsoft.com/office/officeart/2005/8/layout/orgChart1"/>
    <dgm:cxn modelId="{8DABD302-EAFB-4480-84FC-FEF92241A985}" type="presParOf" srcId="{DDB86CFE-62DE-4DD2-B64A-B2EB59330465}" destId="{6D74B53C-53D2-4EAA-B76A-F7D16A736394}" srcOrd="0" destOrd="0" presId="urn:microsoft.com/office/officeart/2005/8/layout/orgChart1"/>
    <dgm:cxn modelId="{DB0E6C33-FD73-4BFD-84FA-43C4B1367E60}" type="presParOf" srcId="{DDB86CFE-62DE-4DD2-B64A-B2EB59330465}" destId="{393C6785-CAFB-4EA8-ACBE-F9E71B39B97A}" srcOrd="1" destOrd="0" presId="urn:microsoft.com/office/officeart/2005/8/layout/orgChart1"/>
    <dgm:cxn modelId="{DCEAA10A-CE65-4737-8D1B-469A475CF4F2}" type="presParOf" srcId="{393C6785-CAFB-4EA8-ACBE-F9E71B39B97A}" destId="{7D1FD25A-1DB7-4626-9357-0EF7F6892F83}" srcOrd="0" destOrd="0" presId="urn:microsoft.com/office/officeart/2005/8/layout/orgChart1"/>
    <dgm:cxn modelId="{5D24B61A-5BF8-4DB9-87B1-E3DF88EC7F6A}" type="presParOf" srcId="{7D1FD25A-1DB7-4626-9357-0EF7F6892F83}" destId="{A7CDB5C7-9707-4762-9729-8C9277EDED38}" srcOrd="0" destOrd="0" presId="urn:microsoft.com/office/officeart/2005/8/layout/orgChart1"/>
    <dgm:cxn modelId="{2A4DFF28-5AC4-4CA3-8666-0137964759E2}" type="presParOf" srcId="{7D1FD25A-1DB7-4626-9357-0EF7F6892F83}" destId="{F3F658C5-AD48-4A0C-9A91-CAEB38C9A7D9}" srcOrd="1" destOrd="0" presId="urn:microsoft.com/office/officeart/2005/8/layout/orgChart1"/>
    <dgm:cxn modelId="{F4A3C741-643C-490B-971D-3D363325F7CD}" type="presParOf" srcId="{393C6785-CAFB-4EA8-ACBE-F9E71B39B97A}" destId="{E4F9D817-4B9C-45B2-B3CF-6D28758FECFB}" srcOrd="1" destOrd="0" presId="urn:microsoft.com/office/officeart/2005/8/layout/orgChart1"/>
    <dgm:cxn modelId="{DC733F5A-3AF8-437E-8A2D-5F66CCA2F9EF}" type="presParOf" srcId="{E4F9D817-4B9C-45B2-B3CF-6D28758FECFB}" destId="{E790262A-6AEA-4FFF-AA3D-36757688464F}" srcOrd="0" destOrd="0" presId="urn:microsoft.com/office/officeart/2005/8/layout/orgChart1"/>
    <dgm:cxn modelId="{A49102FF-9CCB-41E0-A62C-FB587FDBA72C}" type="presParOf" srcId="{E4F9D817-4B9C-45B2-B3CF-6D28758FECFB}" destId="{48FEB272-09D2-4AC5-988C-233995CB73E6}" srcOrd="1" destOrd="0" presId="urn:microsoft.com/office/officeart/2005/8/layout/orgChart1"/>
    <dgm:cxn modelId="{D9296D00-03F9-4E4E-A18F-F97F5BF14FB3}" type="presParOf" srcId="{48FEB272-09D2-4AC5-988C-233995CB73E6}" destId="{ACD04BF8-0749-433F-AD34-66DEA51E9058}" srcOrd="0" destOrd="0" presId="urn:microsoft.com/office/officeart/2005/8/layout/orgChart1"/>
    <dgm:cxn modelId="{E575CBDD-58FB-43FA-B9DC-A788DC616D7C}" type="presParOf" srcId="{ACD04BF8-0749-433F-AD34-66DEA51E9058}" destId="{93FAE8DD-EF2E-42AB-98C8-47AE51D4ACD2}" srcOrd="0" destOrd="0" presId="urn:microsoft.com/office/officeart/2005/8/layout/orgChart1"/>
    <dgm:cxn modelId="{5CA5CDF9-B5F3-4808-B7DB-B69F64C66DC1}" type="presParOf" srcId="{ACD04BF8-0749-433F-AD34-66DEA51E9058}" destId="{2041AD83-FCC9-452F-B0AA-F178A9F68BFE}" srcOrd="1" destOrd="0" presId="urn:microsoft.com/office/officeart/2005/8/layout/orgChart1"/>
    <dgm:cxn modelId="{17CC3E9D-EBF1-4414-96DB-248FD235CA8B}" type="presParOf" srcId="{48FEB272-09D2-4AC5-988C-233995CB73E6}" destId="{307C139F-1271-4305-9650-EDF116B80C52}" srcOrd="1" destOrd="0" presId="urn:microsoft.com/office/officeart/2005/8/layout/orgChart1"/>
    <dgm:cxn modelId="{D6A2675C-9783-41C8-809F-1E74A9F8A926}" type="presParOf" srcId="{307C139F-1271-4305-9650-EDF116B80C52}" destId="{3465CC2B-B071-4E75-A2AA-4AC4CC733B13}" srcOrd="0" destOrd="0" presId="urn:microsoft.com/office/officeart/2005/8/layout/orgChart1"/>
    <dgm:cxn modelId="{8E801DC1-E87E-4C45-A554-2B1E9B7AF0C8}" type="presParOf" srcId="{307C139F-1271-4305-9650-EDF116B80C52}" destId="{7EB541D6-1526-4073-892D-2C04B237A44E}" srcOrd="1" destOrd="0" presId="urn:microsoft.com/office/officeart/2005/8/layout/orgChart1"/>
    <dgm:cxn modelId="{B45CE94B-8388-464D-AFBC-4ECAAE0D9F60}" type="presParOf" srcId="{7EB541D6-1526-4073-892D-2C04B237A44E}" destId="{6EFF66C6-87E7-49BD-84FE-9950F8E3006F}" srcOrd="0" destOrd="0" presId="urn:microsoft.com/office/officeart/2005/8/layout/orgChart1"/>
    <dgm:cxn modelId="{3C0898D3-3BDE-46EE-8B85-4BCA7FCE2194}" type="presParOf" srcId="{6EFF66C6-87E7-49BD-84FE-9950F8E3006F}" destId="{690E8C6F-163F-4BFE-834F-C737D1288695}" srcOrd="0" destOrd="0" presId="urn:microsoft.com/office/officeart/2005/8/layout/orgChart1"/>
    <dgm:cxn modelId="{12FA28BF-BD30-415E-813D-DF83269780B7}" type="presParOf" srcId="{6EFF66C6-87E7-49BD-84FE-9950F8E3006F}" destId="{48E6C96C-5088-4381-9DFF-EE6E7E3BB996}" srcOrd="1" destOrd="0" presId="urn:microsoft.com/office/officeart/2005/8/layout/orgChart1"/>
    <dgm:cxn modelId="{E4D6F0BE-34FF-4F3C-B8F5-B5652029F4A7}" type="presParOf" srcId="{7EB541D6-1526-4073-892D-2C04B237A44E}" destId="{061049EA-3448-46A3-A410-221D2FCD45AC}" srcOrd="1" destOrd="0" presId="urn:microsoft.com/office/officeart/2005/8/layout/orgChart1"/>
    <dgm:cxn modelId="{B3F05931-E9DF-4D37-9F11-D4E9321EF23E}" type="presParOf" srcId="{7EB541D6-1526-4073-892D-2C04B237A44E}" destId="{2855F9B6-C2D1-4C9A-883E-65E71F579587}" srcOrd="2" destOrd="0" presId="urn:microsoft.com/office/officeart/2005/8/layout/orgChart1"/>
    <dgm:cxn modelId="{F05EBE54-754A-422A-967F-DDAB2DD46287}" type="presParOf" srcId="{48FEB272-09D2-4AC5-988C-233995CB73E6}" destId="{C6318C17-F54B-40D6-982B-661243C0F7F0}" srcOrd="2" destOrd="0" presId="urn:microsoft.com/office/officeart/2005/8/layout/orgChart1"/>
    <dgm:cxn modelId="{0222799E-3650-402F-AF4B-C72D5314053C}" type="presParOf" srcId="{E4F9D817-4B9C-45B2-B3CF-6D28758FECFB}" destId="{526116DA-4ADF-41BC-84A3-A819C61FB6F0}" srcOrd="2" destOrd="0" presId="urn:microsoft.com/office/officeart/2005/8/layout/orgChart1"/>
    <dgm:cxn modelId="{F86DA1C1-3E04-4A4A-B518-15E083F1A065}" type="presParOf" srcId="{E4F9D817-4B9C-45B2-B3CF-6D28758FECFB}" destId="{EE6D3858-08E8-4A9D-8503-BBB3859ADD63}" srcOrd="3" destOrd="0" presId="urn:microsoft.com/office/officeart/2005/8/layout/orgChart1"/>
    <dgm:cxn modelId="{A9B145C6-ADBD-4318-A7DF-0D9B7B2FD34D}" type="presParOf" srcId="{EE6D3858-08E8-4A9D-8503-BBB3859ADD63}" destId="{5CFCF532-89AD-4640-ACEA-36132F527A6C}" srcOrd="0" destOrd="0" presId="urn:microsoft.com/office/officeart/2005/8/layout/orgChart1"/>
    <dgm:cxn modelId="{59A075ED-80A4-4013-9F30-82A914F76D42}" type="presParOf" srcId="{5CFCF532-89AD-4640-ACEA-36132F527A6C}" destId="{12DC1F08-9981-408A-8FD6-B800851B3990}" srcOrd="0" destOrd="0" presId="urn:microsoft.com/office/officeart/2005/8/layout/orgChart1"/>
    <dgm:cxn modelId="{D957C0FD-E2C6-4975-88A6-0FE4AF2A7AC3}" type="presParOf" srcId="{5CFCF532-89AD-4640-ACEA-36132F527A6C}" destId="{87B28E0A-8E08-4AA3-BCA6-78752FF0ADBA}" srcOrd="1" destOrd="0" presId="urn:microsoft.com/office/officeart/2005/8/layout/orgChart1"/>
    <dgm:cxn modelId="{04BC09FC-E2B8-49C1-A012-ACBE4D9113A6}" type="presParOf" srcId="{EE6D3858-08E8-4A9D-8503-BBB3859ADD63}" destId="{F40567D7-4632-48BF-B420-2ACAE7ED6C12}" srcOrd="1" destOrd="0" presId="urn:microsoft.com/office/officeart/2005/8/layout/orgChart1"/>
    <dgm:cxn modelId="{93670558-7472-4DA0-BD70-48D6C51D00E4}" type="presParOf" srcId="{F40567D7-4632-48BF-B420-2ACAE7ED6C12}" destId="{BA23C6B8-2584-400A-B622-8A2C2A43171E}" srcOrd="0" destOrd="0" presId="urn:microsoft.com/office/officeart/2005/8/layout/orgChart1"/>
    <dgm:cxn modelId="{0E82862D-BE57-4105-845D-9A83DAB1576C}" type="presParOf" srcId="{F40567D7-4632-48BF-B420-2ACAE7ED6C12}" destId="{A76353A9-0B1D-47FC-9113-99F441A843AF}" srcOrd="1" destOrd="0" presId="urn:microsoft.com/office/officeart/2005/8/layout/orgChart1"/>
    <dgm:cxn modelId="{B83CD943-A0F3-4E13-9784-03C4ADA21937}" type="presParOf" srcId="{A76353A9-0B1D-47FC-9113-99F441A843AF}" destId="{C7BC1232-FED5-452F-9FC6-378159202ED6}" srcOrd="0" destOrd="0" presId="urn:microsoft.com/office/officeart/2005/8/layout/orgChart1"/>
    <dgm:cxn modelId="{85382DA3-6C5D-453D-8AE8-4CF31A443D13}" type="presParOf" srcId="{C7BC1232-FED5-452F-9FC6-378159202ED6}" destId="{1FA0B028-4EC6-4085-83BC-985CA4151D28}" srcOrd="0" destOrd="0" presId="urn:microsoft.com/office/officeart/2005/8/layout/orgChart1"/>
    <dgm:cxn modelId="{3300D22F-E434-46B5-9546-A9E13B15A43F}" type="presParOf" srcId="{C7BC1232-FED5-452F-9FC6-378159202ED6}" destId="{5801EA9E-AE85-4635-AB49-1309BA6E99FC}" srcOrd="1" destOrd="0" presId="urn:microsoft.com/office/officeart/2005/8/layout/orgChart1"/>
    <dgm:cxn modelId="{C2B29791-C1E7-49C6-BC48-54A22E3134CE}" type="presParOf" srcId="{A76353A9-0B1D-47FC-9113-99F441A843AF}" destId="{E1481F32-FF00-4790-8B2D-E998244D5B7E}" srcOrd="1" destOrd="0" presId="urn:microsoft.com/office/officeart/2005/8/layout/orgChart1"/>
    <dgm:cxn modelId="{077EEC63-EAC9-457F-B695-D7009F181CFF}" type="presParOf" srcId="{A76353A9-0B1D-47FC-9113-99F441A843AF}" destId="{46584C3B-248B-4ED4-A749-CBD6A3310813}" srcOrd="2" destOrd="0" presId="urn:microsoft.com/office/officeart/2005/8/layout/orgChart1"/>
    <dgm:cxn modelId="{872B7C1B-A944-42B9-A7BC-F57C752BC96D}" type="presParOf" srcId="{EE6D3858-08E8-4A9D-8503-BBB3859ADD63}" destId="{7591AB94-C2F6-44A7-91FE-BD2F69E8AFC3}" srcOrd="2" destOrd="0" presId="urn:microsoft.com/office/officeart/2005/8/layout/orgChart1"/>
    <dgm:cxn modelId="{CC089692-A087-4C14-AEB1-E68C1F4C3ACC}" type="presParOf" srcId="{E4F9D817-4B9C-45B2-B3CF-6D28758FECFB}" destId="{7268BE59-3F72-47CB-B717-893E65A04D68}" srcOrd="4" destOrd="0" presId="urn:microsoft.com/office/officeart/2005/8/layout/orgChart1"/>
    <dgm:cxn modelId="{CF854D48-167A-4BAC-BEDA-410C22A42B19}" type="presParOf" srcId="{E4F9D817-4B9C-45B2-B3CF-6D28758FECFB}" destId="{26217373-DE22-457F-8B4B-89B35DE51A67}" srcOrd="5" destOrd="0" presId="urn:microsoft.com/office/officeart/2005/8/layout/orgChart1"/>
    <dgm:cxn modelId="{F84E5763-2046-422A-A2B2-FDF7C1850B0D}" type="presParOf" srcId="{26217373-DE22-457F-8B4B-89B35DE51A67}" destId="{D2E69E9B-B342-4743-B907-DC94445D0DA7}" srcOrd="0" destOrd="0" presId="urn:microsoft.com/office/officeart/2005/8/layout/orgChart1"/>
    <dgm:cxn modelId="{F12B7871-7732-4F22-A9C7-4CD35DE84327}" type="presParOf" srcId="{D2E69E9B-B342-4743-B907-DC94445D0DA7}" destId="{B561133A-E2C7-4118-9548-01425035580B}" srcOrd="0" destOrd="0" presId="urn:microsoft.com/office/officeart/2005/8/layout/orgChart1"/>
    <dgm:cxn modelId="{8C39AB14-2DA2-4F77-A25A-1886A02E6B8C}" type="presParOf" srcId="{D2E69E9B-B342-4743-B907-DC94445D0DA7}" destId="{6C727A2D-4C30-4054-81E9-96FDE4385AE7}" srcOrd="1" destOrd="0" presId="urn:microsoft.com/office/officeart/2005/8/layout/orgChart1"/>
    <dgm:cxn modelId="{F95EF70E-894D-402F-977D-235E13026B12}" type="presParOf" srcId="{26217373-DE22-457F-8B4B-89B35DE51A67}" destId="{95FDE65C-7BE0-4786-9E7C-9B6987775EA2}" srcOrd="1" destOrd="0" presId="urn:microsoft.com/office/officeart/2005/8/layout/orgChart1"/>
    <dgm:cxn modelId="{C919BD20-8097-4DDF-918E-7BCF0233178F}" type="presParOf" srcId="{95FDE65C-7BE0-4786-9E7C-9B6987775EA2}" destId="{BFBD289F-481B-48DC-9A92-724A33EAF65A}" srcOrd="0" destOrd="0" presId="urn:microsoft.com/office/officeart/2005/8/layout/orgChart1"/>
    <dgm:cxn modelId="{E7046920-1F64-43E5-9342-6B67F114B271}" type="presParOf" srcId="{95FDE65C-7BE0-4786-9E7C-9B6987775EA2}" destId="{536D808E-973D-4D46-BB17-DBEA259435DD}" srcOrd="1" destOrd="0" presId="urn:microsoft.com/office/officeart/2005/8/layout/orgChart1"/>
    <dgm:cxn modelId="{0AFD3F3E-FF04-4048-99F6-6EC1CF397FD4}" type="presParOf" srcId="{536D808E-973D-4D46-BB17-DBEA259435DD}" destId="{52CB09B1-8315-4549-9D10-99847E556DB3}" srcOrd="0" destOrd="0" presId="urn:microsoft.com/office/officeart/2005/8/layout/orgChart1"/>
    <dgm:cxn modelId="{99CE389A-6787-4A6E-BF07-E8EF6931A10B}" type="presParOf" srcId="{52CB09B1-8315-4549-9D10-99847E556DB3}" destId="{4CEA4F6D-1A63-4C30-9862-E73DEE45CDC9}" srcOrd="0" destOrd="0" presId="urn:microsoft.com/office/officeart/2005/8/layout/orgChart1"/>
    <dgm:cxn modelId="{4DFC4E11-292B-4C5A-A433-C9B649AB5C7C}" type="presParOf" srcId="{52CB09B1-8315-4549-9D10-99847E556DB3}" destId="{8914A0FD-6CA3-42A3-BF62-0E8B173EC4B5}" srcOrd="1" destOrd="0" presId="urn:microsoft.com/office/officeart/2005/8/layout/orgChart1"/>
    <dgm:cxn modelId="{D722C284-6D1E-4AE5-B85B-636617A2CA23}" type="presParOf" srcId="{536D808E-973D-4D46-BB17-DBEA259435DD}" destId="{0092AFE4-0896-4C6C-99A2-EEBAFCEE4B67}" srcOrd="1" destOrd="0" presId="urn:microsoft.com/office/officeart/2005/8/layout/orgChart1"/>
    <dgm:cxn modelId="{5220592F-9F39-40BE-8053-FE482506107D}" type="presParOf" srcId="{536D808E-973D-4D46-BB17-DBEA259435DD}" destId="{2D30C2FC-5608-4A2B-A4AB-67A8DFD8DD35}" srcOrd="2" destOrd="0" presId="urn:microsoft.com/office/officeart/2005/8/layout/orgChart1"/>
    <dgm:cxn modelId="{C98FBC20-0578-490B-B645-97B38232DC0F}" type="presParOf" srcId="{26217373-DE22-457F-8B4B-89B35DE51A67}" destId="{CD45159A-3421-46E8-A16A-8D998E235DD0}" srcOrd="2" destOrd="0" presId="urn:microsoft.com/office/officeart/2005/8/layout/orgChart1"/>
    <dgm:cxn modelId="{C9F8B158-C380-4E76-B839-4B33D0108A5B}" type="presParOf" srcId="{E4F9D817-4B9C-45B2-B3CF-6D28758FECFB}" destId="{8F76DCF8-0F25-484E-B64E-F79D2168B702}" srcOrd="6" destOrd="0" presId="urn:microsoft.com/office/officeart/2005/8/layout/orgChart1"/>
    <dgm:cxn modelId="{86F48FF0-667E-4911-84AA-984BEA9B2219}" type="presParOf" srcId="{E4F9D817-4B9C-45B2-B3CF-6D28758FECFB}" destId="{037BD38A-2BA4-4F84-B2E5-23139EC14347}" srcOrd="7" destOrd="0" presId="urn:microsoft.com/office/officeart/2005/8/layout/orgChart1"/>
    <dgm:cxn modelId="{B3600F6B-1ED7-4462-9192-8D86744FE45C}" type="presParOf" srcId="{037BD38A-2BA4-4F84-B2E5-23139EC14347}" destId="{D46978CA-F7AF-44C0-9D0D-4BD4D1EDF365}" srcOrd="0" destOrd="0" presId="urn:microsoft.com/office/officeart/2005/8/layout/orgChart1"/>
    <dgm:cxn modelId="{17D6B873-7F88-4F56-9749-15F64067C14F}" type="presParOf" srcId="{D46978CA-F7AF-44C0-9D0D-4BD4D1EDF365}" destId="{0A57A1A1-9BFF-40FF-9B3F-D43C9E3CB61A}" srcOrd="0" destOrd="0" presId="urn:microsoft.com/office/officeart/2005/8/layout/orgChart1"/>
    <dgm:cxn modelId="{9FAEB8A3-B8E4-4801-9F30-2DFE82F6A9E0}" type="presParOf" srcId="{D46978CA-F7AF-44C0-9D0D-4BD4D1EDF365}" destId="{FF358BE8-7C13-4951-B7ED-C31A2F1C546F}" srcOrd="1" destOrd="0" presId="urn:microsoft.com/office/officeart/2005/8/layout/orgChart1"/>
    <dgm:cxn modelId="{DA12D719-FD66-430B-85FF-1A8356CD1211}" type="presParOf" srcId="{037BD38A-2BA4-4F84-B2E5-23139EC14347}" destId="{CE327FBE-75D3-413F-A366-4455FE60BFF2}" srcOrd="1" destOrd="0" presId="urn:microsoft.com/office/officeart/2005/8/layout/orgChart1"/>
    <dgm:cxn modelId="{DA813740-593E-4FC2-BAE0-9BCC60BB5EB1}" type="presParOf" srcId="{CE327FBE-75D3-413F-A366-4455FE60BFF2}" destId="{1662D2B2-D5D2-42EB-B958-11D704F976BE}" srcOrd="0" destOrd="0" presId="urn:microsoft.com/office/officeart/2005/8/layout/orgChart1"/>
    <dgm:cxn modelId="{E1F7CA8E-801C-4EAE-93F9-C16E35E17A61}" type="presParOf" srcId="{CE327FBE-75D3-413F-A366-4455FE60BFF2}" destId="{FDC2E0B0-5594-4B97-B65B-E76CC73B4FDE}" srcOrd="1" destOrd="0" presId="urn:microsoft.com/office/officeart/2005/8/layout/orgChart1"/>
    <dgm:cxn modelId="{03245B53-9849-40FC-9377-B382DEA51A3A}" type="presParOf" srcId="{FDC2E0B0-5594-4B97-B65B-E76CC73B4FDE}" destId="{8CA00CD9-CAED-41D6-92B8-C162E5A1DEB6}" srcOrd="0" destOrd="0" presId="urn:microsoft.com/office/officeart/2005/8/layout/orgChart1"/>
    <dgm:cxn modelId="{78998DC6-6D17-4CB6-835E-F926259CE440}" type="presParOf" srcId="{8CA00CD9-CAED-41D6-92B8-C162E5A1DEB6}" destId="{EE55013F-8768-4050-B369-B587A0F2215F}" srcOrd="0" destOrd="0" presId="urn:microsoft.com/office/officeart/2005/8/layout/orgChart1"/>
    <dgm:cxn modelId="{002F5A4D-B59F-4A84-96EE-1EEF92E8F983}" type="presParOf" srcId="{8CA00CD9-CAED-41D6-92B8-C162E5A1DEB6}" destId="{6915C870-6D91-4AA7-BD66-C1B976418B03}" srcOrd="1" destOrd="0" presId="urn:microsoft.com/office/officeart/2005/8/layout/orgChart1"/>
    <dgm:cxn modelId="{C89B5317-2F09-4FE1-BD68-F9CFDD81CF08}" type="presParOf" srcId="{FDC2E0B0-5594-4B97-B65B-E76CC73B4FDE}" destId="{7879FD14-9B1F-4094-9342-304CF0D254D9}" srcOrd="1" destOrd="0" presId="urn:microsoft.com/office/officeart/2005/8/layout/orgChart1"/>
    <dgm:cxn modelId="{295A4790-6BA2-479D-9703-64E5F0756EEF}" type="presParOf" srcId="{FDC2E0B0-5594-4B97-B65B-E76CC73B4FDE}" destId="{6AED0541-28B7-42D4-A687-23DCC456E354}" srcOrd="2" destOrd="0" presId="urn:microsoft.com/office/officeart/2005/8/layout/orgChart1"/>
    <dgm:cxn modelId="{CD7544DD-A968-43AB-B2F9-08F928F0D74C}" type="presParOf" srcId="{037BD38A-2BA4-4F84-B2E5-23139EC14347}" destId="{6AE27A08-09DF-465D-8BA8-351E4760A5E3}" srcOrd="2" destOrd="0" presId="urn:microsoft.com/office/officeart/2005/8/layout/orgChart1"/>
    <dgm:cxn modelId="{9B39C083-1041-4EE6-AC3E-325B0CB1AA45}" type="presParOf" srcId="{E4F9D817-4B9C-45B2-B3CF-6D28758FECFB}" destId="{431A7ED4-0D08-49D6-9D0F-3767A72419AB}" srcOrd="8" destOrd="0" presId="urn:microsoft.com/office/officeart/2005/8/layout/orgChart1"/>
    <dgm:cxn modelId="{B101CF69-AEA5-4026-8FE2-A33BB85C59E5}" type="presParOf" srcId="{E4F9D817-4B9C-45B2-B3CF-6D28758FECFB}" destId="{77C8F8CC-FDCF-4DAB-A579-D3808A3ABE3D}" srcOrd="9" destOrd="0" presId="urn:microsoft.com/office/officeart/2005/8/layout/orgChart1"/>
    <dgm:cxn modelId="{C4BAF2D9-C031-4924-945B-D8D0B2EB8077}" type="presParOf" srcId="{77C8F8CC-FDCF-4DAB-A579-D3808A3ABE3D}" destId="{B046AFE8-EE5F-4BCA-B387-9561CC226C1E}" srcOrd="0" destOrd="0" presId="urn:microsoft.com/office/officeart/2005/8/layout/orgChart1"/>
    <dgm:cxn modelId="{D5FE5221-5A68-4959-8691-55E0159B041A}" type="presParOf" srcId="{B046AFE8-EE5F-4BCA-B387-9561CC226C1E}" destId="{CEBDF2FF-709B-43BD-A1D1-E741D1345DC4}" srcOrd="0" destOrd="0" presId="urn:microsoft.com/office/officeart/2005/8/layout/orgChart1"/>
    <dgm:cxn modelId="{98F8F76D-A4C3-4186-BAA0-2D4AEB8286B8}" type="presParOf" srcId="{B046AFE8-EE5F-4BCA-B387-9561CC226C1E}" destId="{8AA4C3BD-9C01-48D2-929A-D78A96DCED94}" srcOrd="1" destOrd="0" presId="urn:microsoft.com/office/officeart/2005/8/layout/orgChart1"/>
    <dgm:cxn modelId="{93322783-0AC6-423D-8169-0FD43892A80C}" type="presParOf" srcId="{77C8F8CC-FDCF-4DAB-A579-D3808A3ABE3D}" destId="{46FF17AE-E19B-4A54-9B73-F435A1D931A6}" srcOrd="1" destOrd="0" presId="urn:microsoft.com/office/officeart/2005/8/layout/orgChart1"/>
    <dgm:cxn modelId="{5AC63254-7BB8-44CE-8008-02775B04A886}" type="presParOf" srcId="{46FF17AE-E19B-4A54-9B73-F435A1D931A6}" destId="{26BCA67B-2B21-4143-A478-F754CBE3D64E}" srcOrd="0" destOrd="0" presId="urn:microsoft.com/office/officeart/2005/8/layout/orgChart1"/>
    <dgm:cxn modelId="{3E075CFD-CD7B-43DC-87C2-252C735E4F8A}" type="presParOf" srcId="{46FF17AE-E19B-4A54-9B73-F435A1D931A6}" destId="{D7471669-940E-424C-8434-E1931C1AE6CC}" srcOrd="1" destOrd="0" presId="urn:microsoft.com/office/officeart/2005/8/layout/orgChart1"/>
    <dgm:cxn modelId="{05D29E0C-0B7C-4600-8732-F406A021DF53}" type="presParOf" srcId="{D7471669-940E-424C-8434-E1931C1AE6CC}" destId="{85C88A68-5F96-4A7E-928D-E2A08C5CF2B0}" srcOrd="0" destOrd="0" presId="urn:microsoft.com/office/officeart/2005/8/layout/orgChart1"/>
    <dgm:cxn modelId="{5EBAB26C-51B1-4DA8-ACE2-0DD1AC714ADB}" type="presParOf" srcId="{85C88A68-5F96-4A7E-928D-E2A08C5CF2B0}" destId="{80F76E3F-CF93-4A73-B6F8-57A4C36501AE}" srcOrd="0" destOrd="0" presId="urn:microsoft.com/office/officeart/2005/8/layout/orgChart1"/>
    <dgm:cxn modelId="{21B6DCA5-5EFB-4399-B2D4-4F277419AEA4}" type="presParOf" srcId="{85C88A68-5F96-4A7E-928D-E2A08C5CF2B0}" destId="{48DC9FC3-C9C7-4D49-A9A0-35681F5A1D73}" srcOrd="1" destOrd="0" presId="urn:microsoft.com/office/officeart/2005/8/layout/orgChart1"/>
    <dgm:cxn modelId="{F84076CE-FB84-4AE1-B6A4-1EA71C335C64}" type="presParOf" srcId="{D7471669-940E-424C-8434-E1931C1AE6CC}" destId="{5E3072DC-BC5F-48AE-B63E-A88803C8C0C5}" srcOrd="1" destOrd="0" presId="urn:microsoft.com/office/officeart/2005/8/layout/orgChart1"/>
    <dgm:cxn modelId="{3978987E-47F8-4FBA-B5E2-3704E62EB6AF}" type="presParOf" srcId="{D7471669-940E-424C-8434-E1931C1AE6CC}" destId="{25FE02B4-544F-4267-8BC4-D53A30B30A8E}" srcOrd="2" destOrd="0" presId="urn:microsoft.com/office/officeart/2005/8/layout/orgChart1"/>
    <dgm:cxn modelId="{4B7CA42F-1151-405A-8B64-D524A166198B}" type="presParOf" srcId="{77C8F8CC-FDCF-4DAB-A579-D3808A3ABE3D}" destId="{95E7E6D5-9184-48B5-ACD8-D6E4147F5C00}" srcOrd="2" destOrd="0" presId="urn:microsoft.com/office/officeart/2005/8/layout/orgChart1"/>
    <dgm:cxn modelId="{DFFC203E-8F59-46BB-A39D-AA4458D5E2AF}" type="presParOf" srcId="{393C6785-CAFB-4EA8-ACBE-F9E71B39B97A}" destId="{69A98B8B-3021-4C9C-B475-4B97D8480803}" srcOrd="2" destOrd="0" presId="urn:microsoft.com/office/officeart/2005/8/layout/orgChart1"/>
    <dgm:cxn modelId="{83A8C6F7-2ED9-48C8-A955-508959E2EBBF}" type="presParOf" srcId="{EE5D0005-1073-4DB1-A884-123B50FEA4D5}" destId="{84EE6BCB-7F24-4ABB-B47E-ABAA2786DAA5}" srcOrd="2" destOrd="0" presId="urn:microsoft.com/office/officeart/2005/8/layout/orgChart1"/>
    <dgm:cxn modelId="{29CF1968-6039-4D9F-84E7-A94797BB863E}" type="presParOf" srcId="{0AD64494-85B6-4CB5-A30A-10501A9BAA5A}" destId="{11278E21-D6A1-4243-9F28-EDEEC76CF69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7C70D2-8549-4E30-AE3F-15D7B20B7396}"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nb-NO"/>
        </a:p>
      </dgm:t>
    </dgm:pt>
    <dgm:pt modelId="{60BC50D6-F214-42BA-9BCE-97BB0C57364C}">
      <dgm:prSet phldrT="[Tekst]"/>
      <dgm:spPr>
        <a:solidFill>
          <a:srgbClr val="FF0000"/>
        </a:solidFill>
      </dgm:spPr>
      <dgm:t>
        <a:bodyPr/>
        <a:lstStyle/>
        <a:p>
          <a:r>
            <a:rPr lang="nb-NO" b="1" dirty="0">
              <a:solidFill>
                <a:schemeClr val="bg1"/>
              </a:solidFill>
            </a:rPr>
            <a:t>1 representant fra Sportslig utvalg</a:t>
          </a:r>
        </a:p>
        <a:p>
          <a:r>
            <a:rPr lang="nb-NO" b="1" dirty="0">
              <a:solidFill>
                <a:schemeClr val="bg1"/>
              </a:solidFill>
            </a:rPr>
            <a:t>Barnefotball </a:t>
          </a:r>
        </a:p>
        <a:p>
          <a:r>
            <a:rPr lang="nb-NO" b="1" dirty="0">
              <a:solidFill>
                <a:schemeClr val="bg1"/>
              </a:solidFill>
            </a:rPr>
            <a:t>(gutter 6 – 12 år)</a:t>
          </a:r>
        </a:p>
      </dgm:t>
    </dgm:pt>
    <dgm:pt modelId="{A94FD3B9-7731-4F45-B1BB-C936A19A5D2E}" type="parTrans" cxnId="{36B316D5-3664-479F-A38F-363F39787A23}">
      <dgm:prSet/>
      <dgm:spPr/>
      <dgm:t>
        <a:bodyPr/>
        <a:lstStyle/>
        <a:p>
          <a:endParaRPr lang="nb-NO"/>
        </a:p>
      </dgm:t>
    </dgm:pt>
    <dgm:pt modelId="{7EE10757-6493-4A3F-B877-2ED67F5E2B28}" type="sibTrans" cxnId="{36B316D5-3664-479F-A38F-363F39787A23}">
      <dgm:prSet/>
      <dgm:spPr/>
      <dgm:t>
        <a:bodyPr/>
        <a:lstStyle/>
        <a:p>
          <a:endParaRPr lang="nb-NO"/>
        </a:p>
      </dgm:t>
    </dgm:pt>
    <dgm:pt modelId="{9FE9A4BB-E064-4A0E-8A6C-BD896CD9F5ED}">
      <dgm:prSet/>
      <dgm:spPr>
        <a:solidFill>
          <a:srgbClr val="FF0000"/>
        </a:solidFill>
      </dgm:spPr>
      <dgm:t>
        <a:bodyPr/>
        <a:lstStyle/>
        <a:p>
          <a:r>
            <a:rPr lang="nb-NO" b="1" dirty="0">
              <a:solidFill>
                <a:schemeClr val="bg1"/>
              </a:solidFill>
            </a:rPr>
            <a:t>Sportslig leder</a:t>
          </a:r>
        </a:p>
        <a:p>
          <a:r>
            <a:rPr lang="nb-NO" b="1" dirty="0">
              <a:solidFill>
                <a:schemeClr val="bg1"/>
              </a:solidFill>
            </a:rPr>
            <a:t>Jenter/gutter</a:t>
          </a:r>
        </a:p>
      </dgm:t>
    </dgm:pt>
    <dgm:pt modelId="{908E1828-A562-4004-95D7-AADC353F3490}" type="parTrans" cxnId="{CCECCABF-4C1A-4FA3-BB11-CC71AEE19B7A}">
      <dgm:prSet/>
      <dgm:spPr/>
      <dgm:t>
        <a:bodyPr/>
        <a:lstStyle/>
        <a:p>
          <a:endParaRPr lang="nb-NO"/>
        </a:p>
      </dgm:t>
    </dgm:pt>
    <dgm:pt modelId="{4C6F54C6-1B1E-4481-8DA5-41DF3CD467FD}" type="sibTrans" cxnId="{CCECCABF-4C1A-4FA3-BB11-CC71AEE19B7A}">
      <dgm:prSet/>
      <dgm:spPr/>
      <dgm:t>
        <a:bodyPr/>
        <a:lstStyle/>
        <a:p>
          <a:endParaRPr lang="nb-NO"/>
        </a:p>
      </dgm:t>
    </dgm:pt>
    <dgm:pt modelId="{1674BAD9-8211-417A-A0B7-AD32EA943333}">
      <dgm:prSet phldrT="[Tekst]"/>
      <dgm:spPr>
        <a:solidFill>
          <a:srgbClr val="FF0000"/>
        </a:solidFill>
      </dgm:spPr>
      <dgm:t>
        <a:bodyPr/>
        <a:lstStyle/>
        <a:p>
          <a:r>
            <a:rPr lang="nb-NO" b="1" dirty="0">
              <a:solidFill>
                <a:schemeClr val="bg1"/>
              </a:solidFill>
            </a:rPr>
            <a:t>1 representant fra Sportslig utvalg</a:t>
          </a:r>
        </a:p>
        <a:p>
          <a:r>
            <a:rPr lang="nb-NO" b="1" dirty="0">
              <a:solidFill>
                <a:schemeClr val="bg1"/>
              </a:solidFill>
            </a:rPr>
            <a:t>Ungdoms/</a:t>
          </a:r>
        </a:p>
        <a:p>
          <a:r>
            <a:rPr lang="nb-NO" b="1" dirty="0">
              <a:solidFill>
                <a:schemeClr val="bg1"/>
              </a:solidFill>
            </a:rPr>
            <a:t>voksenfotball </a:t>
          </a:r>
        </a:p>
        <a:p>
          <a:r>
            <a:rPr lang="nb-NO" b="1" dirty="0">
              <a:solidFill>
                <a:schemeClr val="bg1"/>
              </a:solidFill>
            </a:rPr>
            <a:t>(gutter 13 – A-lag)</a:t>
          </a:r>
        </a:p>
      </dgm:t>
    </dgm:pt>
    <dgm:pt modelId="{AB135127-D7BD-4CF8-83D9-96756D98A837}" type="sibTrans" cxnId="{43C9040E-6601-4E90-80C5-B03EB0AE5992}">
      <dgm:prSet/>
      <dgm:spPr/>
      <dgm:t>
        <a:bodyPr/>
        <a:lstStyle/>
        <a:p>
          <a:endParaRPr lang="nb-NO"/>
        </a:p>
      </dgm:t>
    </dgm:pt>
    <dgm:pt modelId="{FE6F555B-19E7-4241-ADF8-3BC1495F097C}" type="parTrans" cxnId="{43C9040E-6601-4E90-80C5-B03EB0AE5992}">
      <dgm:prSet/>
      <dgm:spPr/>
      <dgm:t>
        <a:bodyPr/>
        <a:lstStyle/>
        <a:p>
          <a:endParaRPr lang="nb-NO"/>
        </a:p>
      </dgm:t>
    </dgm:pt>
    <dgm:pt modelId="{E4E76FEB-CE77-4B47-B41A-E5BF1D52285C}">
      <dgm:prSet phldrT="[Tekst]"/>
      <dgm:spPr>
        <a:solidFill>
          <a:srgbClr val="FF0000"/>
        </a:solidFill>
      </dgm:spPr>
      <dgm:t>
        <a:bodyPr/>
        <a:lstStyle/>
        <a:p>
          <a:r>
            <a:rPr lang="nb-NO" b="1" dirty="0">
              <a:solidFill>
                <a:schemeClr val="bg1"/>
              </a:solidFill>
            </a:rPr>
            <a:t>1 representant fra Sportslig utvalg</a:t>
          </a:r>
        </a:p>
        <a:p>
          <a:r>
            <a:rPr lang="nb-NO" b="1" dirty="0">
              <a:solidFill>
                <a:schemeClr val="bg1"/>
              </a:solidFill>
            </a:rPr>
            <a:t>Barnefotball </a:t>
          </a:r>
        </a:p>
        <a:p>
          <a:r>
            <a:rPr lang="nb-NO" b="1" dirty="0">
              <a:solidFill>
                <a:schemeClr val="bg1"/>
              </a:solidFill>
            </a:rPr>
            <a:t>(jenter 6 – 12 år)</a:t>
          </a:r>
        </a:p>
      </dgm:t>
    </dgm:pt>
    <dgm:pt modelId="{C8B1DDDA-6017-4EC1-9876-64E8748861D5}" type="parTrans" cxnId="{BF667FEB-DAA5-419F-9848-AF4F688EBAA6}">
      <dgm:prSet/>
      <dgm:spPr/>
      <dgm:t>
        <a:bodyPr/>
        <a:lstStyle/>
        <a:p>
          <a:endParaRPr lang="nb-NO"/>
        </a:p>
      </dgm:t>
    </dgm:pt>
    <dgm:pt modelId="{67C6E625-E493-4050-92F4-2902E5A7AC6F}" type="sibTrans" cxnId="{BF667FEB-DAA5-419F-9848-AF4F688EBAA6}">
      <dgm:prSet/>
      <dgm:spPr/>
      <dgm:t>
        <a:bodyPr/>
        <a:lstStyle/>
        <a:p>
          <a:endParaRPr lang="nb-NO"/>
        </a:p>
      </dgm:t>
    </dgm:pt>
    <dgm:pt modelId="{A3982934-86CB-49E4-B4C3-D641C32FBF9B}">
      <dgm:prSet phldrT="[Tekst]"/>
      <dgm:spPr>
        <a:solidFill>
          <a:srgbClr val="FF0000"/>
        </a:solidFill>
      </dgm:spPr>
      <dgm:t>
        <a:bodyPr/>
        <a:lstStyle/>
        <a:p>
          <a:r>
            <a:rPr lang="nb-NO" b="1" dirty="0">
              <a:solidFill>
                <a:schemeClr val="bg1"/>
              </a:solidFill>
            </a:rPr>
            <a:t>1 representant fra Sportslig utvalg</a:t>
          </a:r>
        </a:p>
        <a:p>
          <a:r>
            <a:rPr lang="nb-NO" b="1" dirty="0">
              <a:solidFill>
                <a:schemeClr val="bg1"/>
              </a:solidFill>
            </a:rPr>
            <a:t>Ungdomsfotball </a:t>
          </a:r>
        </a:p>
        <a:p>
          <a:r>
            <a:rPr lang="nb-NO" b="1" dirty="0">
              <a:solidFill>
                <a:schemeClr val="bg1"/>
              </a:solidFill>
            </a:rPr>
            <a:t>(jenter 13 – A-lag)</a:t>
          </a:r>
        </a:p>
      </dgm:t>
    </dgm:pt>
    <dgm:pt modelId="{C134996F-C305-4302-AD08-F5016EE7F41D}" type="parTrans" cxnId="{9BC3781F-FE98-4D29-897E-0EECBDB9A58D}">
      <dgm:prSet/>
      <dgm:spPr/>
      <dgm:t>
        <a:bodyPr/>
        <a:lstStyle/>
        <a:p>
          <a:endParaRPr lang="nb-NO"/>
        </a:p>
      </dgm:t>
    </dgm:pt>
    <dgm:pt modelId="{0E790C3E-2936-4E9B-BCF0-4412F3309CBD}" type="sibTrans" cxnId="{9BC3781F-FE98-4D29-897E-0EECBDB9A58D}">
      <dgm:prSet/>
      <dgm:spPr/>
      <dgm:t>
        <a:bodyPr/>
        <a:lstStyle/>
        <a:p>
          <a:endParaRPr lang="nb-NO"/>
        </a:p>
      </dgm:t>
    </dgm:pt>
    <dgm:pt modelId="{93EC0401-91EF-4CE5-9930-7C61D6C1E15F}">
      <dgm:prSet phldrT="[Tekst]"/>
      <dgm:spPr>
        <a:solidFill>
          <a:srgbClr val="FF0000"/>
        </a:solidFill>
      </dgm:spPr>
      <dgm:t>
        <a:bodyPr/>
        <a:lstStyle/>
        <a:p>
          <a:r>
            <a:rPr lang="nb-NO" b="1" dirty="0">
              <a:solidFill>
                <a:schemeClr val="bg1"/>
              </a:solidFill>
            </a:rPr>
            <a:t>Trenerveileder </a:t>
          </a:r>
        </a:p>
      </dgm:t>
    </dgm:pt>
    <dgm:pt modelId="{EEE0B22C-595C-4D4C-A57B-1B995B800500}" type="parTrans" cxnId="{49D6E923-7450-4D18-A41D-E8CB38573DF0}">
      <dgm:prSet/>
      <dgm:spPr/>
      <dgm:t>
        <a:bodyPr/>
        <a:lstStyle/>
        <a:p>
          <a:endParaRPr lang="nb-NO"/>
        </a:p>
      </dgm:t>
    </dgm:pt>
    <dgm:pt modelId="{DD523206-A4B7-4290-BA07-FAC32AD426BE}" type="sibTrans" cxnId="{49D6E923-7450-4D18-A41D-E8CB38573DF0}">
      <dgm:prSet/>
      <dgm:spPr/>
      <dgm:t>
        <a:bodyPr/>
        <a:lstStyle/>
        <a:p>
          <a:endParaRPr lang="nb-NO"/>
        </a:p>
      </dgm:t>
    </dgm:pt>
    <dgm:pt modelId="{6B46A5F4-07A2-4C7B-9318-619CB3BDA815}" type="pres">
      <dgm:prSet presAssocID="{1C7C70D2-8549-4E30-AE3F-15D7B20B7396}" presName="mainComposite" presStyleCnt="0">
        <dgm:presLayoutVars>
          <dgm:chPref val="1"/>
          <dgm:dir/>
          <dgm:animOne val="branch"/>
          <dgm:animLvl val="lvl"/>
          <dgm:resizeHandles val="exact"/>
        </dgm:presLayoutVars>
      </dgm:prSet>
      <dgm:spPr/>
    </dgm:pt>
    <dgm:pt modelId="{89469136-7FBE-4CA6-9E93-9F285F5503C0}" type="pres">
      <dgm:prSet presAssocID="{1C7C70D2-8549-4E30-AE3F-15D7B20B7396}" presName="hierFlow" presStyleCnt="0"/>
      <dgm:spPr/>
    </dgm:pt>
    <dgm:pt modelId="{23408901-AC07-4230-8CCA-A9EE0364F725}" type="pres">
      <dgm:prSet presAssocID="{1C7C70D2-8549-4E30-AE3F-15D7B20B7396}" presName="hierChild1" presStyleCnt="0">
        <dgm:presLayoutVars>
          <dgm:chPref val="1"/>
          <dgm:animOne val="branch"/>
          <dgm:animLvl val="lvl"/>
        </dgm:presLayoutVars>
      </dgm:prSet>
      <dgm:spPr/>
    </dgm:pt>
    <dgm:pt modelId="{AE9851FF-DF8A-4F19-BE3E-16EEBDACCEC7}" type="pres">
      <dgm:prSet presAssocID="{9FE9A4BB-E064-4A0E-8A6C-BD896CD9F5ED}" presName="Name14" presStyleCnt="0"/>
      <dgm:spPr/>
    </dgm:pt>
    <dgm:pt modelId="{72514894-8CFC-435E-92FB-03C90F9202DE}" type="pres">
      <dgm:prSet presAssocID="{9FE9A4BB-E064-4A0E-8A6C-BD896CD9F5ED}" presName="level1Shape" presStyleLbl="node0" presStyleIdx="0" presStyleCnt="1">
        <dgm:presLayoutVars>
          <dgm:chPref val="3"/>
        </dgm:presLayoutVars>
      </dgm:prSet>
      <dgm:spPr/>
    </dgm:pt>
    <dgm:pt modelId="{16A4AA42-5985-45E8-B778-14CA3C1624CE}" type="pres">
      <dgm:prSet presAssocID="{9FE9A4BB-E064-4A0E-8A6C-BD896CD9F5ED}" presName="hierChild2" presStyleCnt="0"/>
      <dgm:spPr/>
    </dgm:pt>
    <dgm:pt modelId="{EADCB3EB-495D-48A2-A4EA-A648A67F7A92}" type="pres">
      <dgm:prSet presAssocID="{A94FD3B9-7731-4F45-B1BB-C936A19A5D2E}" presName="Name19" presStyleLbl="parChTrans1D2" presStyleIdx="0" presStyleCnt="5"/>
      <dgm:spPr/>
    </dgm:pt>
    <dgm:pt modelId="{94DF4EE0-F4B0-4ACA-A077-1883C5DD6A6A}" type="pres">
      <dgm:prSet presAssocID="{60BC50D6-F214-42BA-9BCE-97BB0C57364C}" presName="Name21" presStyleCnt="0"/>
      <dgm:spPr/>
    </dgm:pt>
    <dgm:pt modelId="{9812D43F-65FF-4A81-A170-5B3D7580A961}" type="pres">
      <dgm:prSet presAssocID="{60BC50D6-F214-42BA-9BCE-97BB0C57364C}" presName="level2Shape" presStyleLbl="node2" presStyleIdx="0" presStyleCnt="5"/>
      <dgm:spPr/>
    </dgm:pt>
    <dgm:pt modelId="{796D4DD2-E384-429D-AB09-CC0189761AA8}" type="pres">
      <dgm:prSet presAssocID="{60BC50D6-F214-42BA-9BCE-97BB0C57364C}" presName="hierChild3" presStyleCnt="0"/>
      <dgm:spPr/>
    </dgm:pt>
    <dgm:pt modelId="{FE012B21-2BAF-4CCA-90E1-94071ABCAB7C}" type="pres">
      <dgm:prSet presAssocID="{FE6F555B-19E7-4241-ADF8-3BC1495F097C}" presName="Name19" presStyleLbl="parChTrans1D2" presStyleIdx="1" presStyleCnt="5"/>
      <dgm:spPr/>
    </dgm:pt>
    <dgm:pt modelId="{E35E950B-8EF6-46C0-93A1-4F86961C9F48}" type="pres">
      <dgm:prSet presAssocID="{1674BAD9-8211-417A-A0B7-AD32EA943333}" presName="Name21" presStyleCnt="0"/>
      <dgm:spPr/>
    </dgm:pt>
    <dgm:pt modelId="{3E95B97B-F611-4644-94BD-36F5E5B1B468}" type="pres">
      <dgm:prSet presAssocID="{1674BAD9-8211-417A-A0B7-AD32EA943333}" presName="level2Shape" presStyleLbl="node2" presStyleIdx="1" presStyleCnt="5"/>
      <dgm:spPr/>
    </dgm:pt>
    <dgm:pt modelId="{92887B3F-9C4D-471A-B465-9D0E3C9E0CB9}" type="pres">
      <dgm:prSet presAssocID="{1674BAD9-8211-417A-A0B7-AD32EA943333}" presName="hierChild3" presStyleCnt="0"/>
      <dgm:spPr/>
    </dgm:pt>
    <dgm:pt modelId="{28586B8C-A61A-4345-B11C-6B0A154E5893}" type="pres">
      <dgm:prSet presAssocID="{C8B1DDDA-6017-4EC1-9876-64E8748861D5}" presName="Name19" presStyleLbl="parChTrans1D2" presStyleIdx="2" presStyleCnt="5"/>
      <dgm:spPr/>
    </dgm:pt>
    <dgm:pt modelId="{1E4602BB-8FBE-400F-BEEB-A432B38B3D42}" type="pres">
      <dgm:prSet presAssocID="{E4E76FEB-CE77-4B47-B41A-E5BF1D52285C}" presName="Name21" presStyleCnt="0"/>
      <dgm:spPr/>
    </dgm:pt>
    <dgm:pt modelId="{46F8EFC0-AF5A-4E4C-A28D-04ECC28F1941}" type="pres">
      <dgm:prSet presAssocID="{E4E76FEB-CE77-4B47-B41A-E5BF1D52285C}" presName="level2Shape" presStyleLbl="node2" presStyleIdx="2" presStyleCnt="5"/>
      <dgm:spPr/>
    </dgm:pt>
    <dgm:pt modelId="{9E0EE411-425C-4BB1-9C0F-65E02C3CF280}" type="pres">
      <dgm:prSet presAssocID="{E4E76FEB-CE77-4B47-B41A-E5BF1D52285C}" presName="hierChild3" presStyleCnt="0"/>
      <dgm:spPr/>
    </dgm:pt>
    <dgm:pt modelId="{989C7A63-6DDA-4DD3-AF89-D0F88547C2E6}" type="pres">
      <dgm:prSet presAssocID="{C134996F-C305-4302-AD08-F5016EE7F41D}" presName="Name19" presStyleLbl="parChTrans1D2" presStyleIdx="3" presStyleCnt="5"/>
      <dgm:spPr/>
    </dgm:pt>
    <dgm:pt modelId="{51F523D2-0810-4A31-A603-01BFC9C5ED5B}" type="pres">
      <dgm:prSet presAssocID="{A3982934-86CB-49E4-B4C3-D641C32FBF9B}" presName="Name21" presStyleCnt="0"/>
      <dgm:spPr/>
    </dgm:pt>
    <dgm:pt modelId="{B0D15B97-BE25-43EC-8B4C-1629F12019B5}" type="pres">
      <dgm:prSet presAssocID="{A3982934-86CB-49E4-B4C3-D641C32FBF9B}" presName="level2Shape" presStyleLbl="node2" presStyleIdx="3" presStyleCnt="5"/>
      <dgm:spPr/>
    </dgm:pt>
    <dgm:pt modelId="{FCA04175-2127-4C8C-9115-0EC0EA7FBF08}" type="pres">
      <dgm:prSet presAssocID="{A3982934-86CB-49E4-B4C3-D641C32FBF9B}" presName="hierChild3" presStyleCnt="0"/>
      <dgm:spPr/>
    </dgm:pt>
    <dgm:pt modelId="{FF49F64A-0585-4B4F-A483-CC0B2F0404CF}" type="pres">
      <dgm:prSet presAssocID="{EEE0B22C-595C-4D4C-A57B-1B995B800500}" presName="Name19" presStyleLbl="parChTrans1D2" presStyleIdx="4" presStyleCnt="5"/>
      <dgm:spPr/>
    </dgm:pt>
    <dgm:pt modelId="{F2CBEA99-750C-4327-8844-7DA9302ACD75}" type="pres">
      <dgm:prSet presAssocID="{93EC0401-91EF-4CE5-9930-7C61D6C1E15F}" presName="Name21" presStyleCnt="0"/>
      <dgm:spPr/>
    </dgm:pt>
    <dgm:pt modelId="{538A9BB3-2562-46F3-AD1B-22FB74208C6D}" type="pres">
      <dgm:prSet presAssocID="{93EC0401-91EF-4CE5-9930-7C61D6C1E15F}" presName="level2Shape" presStyleLbl="node2" presStyleIdx="4" presStyleCnt="5"/>
      <dgm:spPr/>
    </dgm:pt>
    <dgm:pt modelId="{76B9C707-F752-4C57-84EA-D48F34D659BE}" type="pres">
      <dgm:prSet presAssocID="{93EC0401-91EF-4CE5-9930-7C61D6C1E15F}" presName="hierChild3" presStyleCnt="0"/>
      <dgm:spPr/>
    </dgm:pt>
    <dgm:pt modelId="{5ED41099-B0F2-4835-ACD5-26CB493B1A62}" type="pres">
      <dgm:prSet presAssocID="{1C7C70D2-8549-4E30-AE3F-15D7B20B7396}" presName="bgShapesFlow" presStyleCnt="0"/>
      <dgm:spPr/>
    </dgm:pt>
  </dgm:ptLst>
  <dgm:cxnLst>
    <dgm:cxn modelId="{43C9040E-6601-4E90-80C5-B03EB0AE5992}" srcId="{9FE9A4BB-E064-4A0E-8A6C-BD896CD9F5ED}" destId="{1674BAD9-8211-417A-A0B7-AD32EA943333}" srcOrd="1" destOrd="0" parTransId="{FE6F555B-19E7-4241-ADF8-3BC1495F097C}" sibTransId="{AB135127-D7BD-4CF8-83D9-96756D98A837}"/>
    <dgm:cxn modelId="{A389C319-0219-4C21-A722-BC8A2CC8BA5B}" type="presOf" srcId="{93EC0401-91EF-4CE5-9930-7C61D6C1E15F}" destId="{538A9BB3-2562-46F3-AD1B-22FB74208C6D}" srcOrd="0" destOrd="0" presId="urn:microsoft.com/office/officeart/2005/8/layout/hierarchy6"/>
    <dgm:cxn modelId="{9BC3781F-FE98-4D29-897E-0EECBDB9A58D}" srcId="{9FE9A4BB-E064-4A0E-8A6C-BD896CD9F5ED}" destId="{A3982934-86CB-49E4-B4C3-D641C32FBF9B}" srcOrd="3" destOrd="0" parTransId="{C134996F-C305-4302-AD08-F5016EE7F41D}" sibTransId="{0E790C3E-2936-4E9B-BCF0-4412F3309CBD}"/>
    <dgm:cxn modelId="{49D6E923-7450-4D18-A41D-E8CB38573DF0}" srcId="{9FE9A4BB-E064-4A0E-8A6C-BD896CD9F5ED}" destId="{93EC0401-91EF-4CE5-9930-7C61D6C1E15F}" srcOrd="4" destOrd="0" parTransId="{EEE0B22C-595C-4D4C-A57B-1B995B800500}" sibTransId="{DD523206-A4B7-4290-BA07-FAC32AD426BE}"/>
    <dgm:cxn modelId="{8D01DF30-756A-4DB6-AED4-9B22D0340EEB}" type="presOf" srcId="{9FE9A4BB-E064-4A0E-8A6C-BD896CD9F5ED}" destId="{72514894-8CFC-435E-92FB-03C90F9202DE}" srcOrd="0" destOrd="0" presId="urn:microsoft.com/office/officeart/2005/8/layout/hierarchy6"/>
    <dgm:cxn modelId="{43F00443-6C46-4F15-AA80-5EA7A7DB7E6F}" type="presOf" srcId="{E4E76FEB-CE77-4B47-B41A-E5BF1D52285C}" destId="{46F8EFC0-AF5A-4E4C-A28D-04ECC28F1941}" srcOrd="0" destOrd="0" presId="urn:microsoft.com/office/officeart/2005/8/layout/hierarchy6"/>
    <dgm:cxn modelId="{E0F66E6D-2D6C-4337-A6A3-5CA7124ABF5D}" type="presOf" srcId="{EEE0B22C-595C-4D4C-A57B-1B995B800500}" destId="{FF49F64A-0585-4B4F-A483-CC0B2F0404CF}" srcOrd="0" destOrd="0" presId="urn:microsoft.com/office/officeart/2005/8/layout/hierarchy6"/>
    <dgm:cxn modelId="{17F5D44F-7DAB-462C-9318-0369E13840E4}" type="presOf" srcId="{C134996F-C305-4302-AD08-F5016EE7F41D}" destId="{989C7A63-6DDA-4DD3-AF89-D0F88547C2E6}" srcOrd="0" destOrd="0" presId="urn:microsoft.com/office/officeart/2005/8/layout/hierarchy6"/>
    <dgm:cxn modelId="{305CEE86-8591-4A76-9BA9-748E6585764C}" type="presOf" srcId="{A94FD3B9-7731-4F45-B1BB-C936A19A5D2E}" destId="{EADCB3EB-495D-48A2-A4EA-A648A67F7A92}" srcOrd="0" destOrd="0" presId="urn:microsoft.com/office/officeart/2005/8/layout/hierarchy6"/>
    <dgm:cxn modelId="{5486C790-B229-4FA1-A3BD-D97CC5968022}" type="presOf" srcId="{A3982934-86CB-49E4-B4C3-D641C32FBF9B}" destId="{B0D15B97-BE25-43EC-8B4C-1629F12019B5}" srcOrd="0" destOrd="0" presId="urn:microsoft.com/office/officeart/2005/8/layout/hierarchy6"/>
    <dgm:cxn modelId="{12F3789C-60EE-493F-B92A-E63DD487566F}" type="presOf" srcId="{FE6F555B-19E7-4241-ADF8-3BC1495F097C}" destId="{FE012B21-2BAF-4CCA-90E1-94071ABCAB7C}" srcOrd="0" destOrd="0" presId="urn:microsoft.com/office/officeart/2005/8/layout/hierarchy6"/>
    <dgm:cxn modelId="{DDCB46A5-C9A9-46D8-A2AD-7AAEC010A5D8}" type="presOf" srcId="{C8B1DDDA-6017-4EC1-9876-64E8748861D5}" destId="{28586B8C-A61A-4345-B11C-6B0A154E5893}" srcOrd="0" destOrd="0" presId="urn:microsoft.com/office/officeart/2005/8/layout/hierarchy6"/>
    <dgm:cxn modelId="{9855D8A6-DE9D-4F79-8372-37CFB495C83A}" type="presOf" srcId="{1674BAD9-8211-417A-A0B7-AD32EA943333}" destId="{3E95B97B-F611-4644-94BD-36F5E5B1B468}" srcOrd="0" destOrd="0" presId="urn:microsoft.com/office/officeart/2005/8/layout/hierarchy6"/>
    <dgm:cxn modelId="{F5AD5EAB-80B6-4A8D-8B1F-D10CD0AC8F46}" type="presOf" srcId="{60BC50D6-F214-42BA-9BCE-97BB0C57364C}" destId="{9812D43F-65FF-4A81-A170-5B3D7580A961}" srcOrd="0" destOrd="0" presId="urn:microsoft.com/office/officeart/2005/8/layout/hierarchy6"/>
    <dgm:cxn modelId="{CCECCABF-4C1A-4FA3-BB11-CC71AEE19B7A}" srcId="{1C7C70D2-8549-4E30-AE3F-15D7B20B7396}" destId="{9FE9A4BB-E064-4A0E-8A6C-BD896CD9F5ED}" srcOrd="0" destOrd="0" parTransId="{908E1828-A562-4004-95D7-AADC353F3490}" sibTransId="{4C6F54C6-1B1E-4481-8DA5-41DF3CD467FD}"/>
    <dgm:cxn modelId="{282DA6C4-CA1F-4B2A-802D-FF23D6F4FCC0}" type="presOf" srcId="{1C7C70D2-8549-4E30-AE3F-15D7B20B7396}" destId="{6B46A5F4-07A2-4C7B-9318-619CB3BDA815}" srcOrd="0" destOrd="0" presId="urn:microsoft.com/office/officeart/2005/8/layout/hierarchy6"/>
    <dgm:cxn modelId="{36B316D5-3664-479F-A38F-363F39787A23}" srcId="{9FE9A4BB-E064-4A0E-8A6C-BD896CD9F5ED}" destId="{60BC50D6-F214-42BA-9BCE-97BB0C57364C}" srcOrd="0" destOrd="0" parTransId="{A94FD3B9-7731-4F45-B1BB-C936A19A5D2E}" sibTransId="{7EE10757-6493-4A3F-B877-2ED67F5E2B28}"/>
    <dgm:cxn modelId="{BF667FEB-DAA5-419F-9848-AF4F688EBAA6}" srcId="{9FE9A4BB-E064-4A0E-8A6C-BD896CD9F5ED}" destId="{E4E76FEB-CE77-4B47-B41A-E5BF1D52285C}" srcOrd="2" destOrd="0" parTransId="{C8B1DDDA-6017-4EC1-9876-64E8748861D5}" sibTransId="{67C6E625-E493-4050-92F4-2902E5A7AC6F}"/>
    <dgm:cxn modelId="{80781D13-EDD9-48AD-8F9E-62FDE866E47B}" type="presParOf" srcId="{6B46A5F4-07A2-4C7B-9318-619CB3BDA815}" destId="{89469136-7FBE-4CA6-9E93-9F285F5503C0}" srcOrd="0" destOrd="0" presId="urn:microsoft.com/office/officeart/2005/8/layout/hierarchy6"/>
    <dgm:cxn modelId="{D2441881-9EB3-4376-9CE8-267431AFEC5A}" type="presParOf" srcId="{89469136-7FBE-4CA6-9E93-9F285F5503C0}" destId="{23408901-AC07-4230-8CCA-A9EE0364F725}" srcOrd="0" destOrd="0" presId="urn:microsoft.com/office/officeart/2005/8/layout/hierarchy6"/>
    <dgm:cxn modelId="{0E7AFF5E-DC21-461B-9CBB-67D03326CF43}" type="presParOf" srcId="{23408901-AC07-4230-8CCA-A9EE0364F725}" destId="{AE9851FF-DF8A-4F19-BE3E-16EEBDACCEC7}" srcOrd="0" destOrd="0" presId="urn:microsoft.com/office/officeart/2005/8/layout/hierarchy6"/>
    <dgm:cxn modelId="{882A2D24-788B-4347-9782-E5A41257DD44}" type="presParOf" srcId="{AE9851FF-DF8A-4F19-BE3E-16EEBDACCEC7}" destId="{72514894-8CFC-435E-92FB-03C90F9202DE}" srcOrd="0" destOrd="0" presId="urn:microsoft.com/office/officeart/2005/8/layout/hierarchy6"/>
    <dgm:cxn modelId="{2C436DE6-7677-4BCE-96C1-6CE01B338043}" type="presParOf" srcId="{AE9851FF-DF8A-4F19-BE3E-16EEBDACCEC7}" destId="{16A4AA42-5985-45E8-B778-14CA3C1624CE}" srcOrd="1" destOrd="0" presId="urn:microsoft.com/office/officeart/2005/8/layout/hierarchy6"/>
    <dgm:cxn modelId="{44E8E79D-B62A-46D5-87A9-420F8D029340}" type="presParOf" srcId="{16A4AA42-5985-45E8-B778-14CA3C1624CE}" destId="{EADCB3EB-495D-48A2-A4EA-A648A67F7A92}" srcOrd="0" destOrd="0" presId="urn:microsoft.com/office/officeart/2005/8/layout/hierarchy6"/>
    <dgm:cxn modelId="{0755B231-7FCB-4722-A374-2D74A97D8628}" type="presParOf" srcId="{16A4AA42-5985-45E8-B778-14CA3C1624CE}" destId="{94DF4EE0-F4B0-4ACA-A077-1883C5DD6A6A}" srcOrd="1" destOrd="0" presId="urn:microsoft.com/office/officeart/2005/8/layout/hierarchy6"/>
    <dgm:cxn modelId="{66913C59-9C71-4D0C-942F-A3AA834E6830}" type="presParOf" srcId="{94DF4EE0-F4B0-4ACA-A077-1883C5DD6A6A}" destId="{9812D43F-65FF-4A81-A170-5B3D7580A961}" srcOrd="0" destOrd="0" presId="urn:microsoft.com/office/officeart/2005/8/layout/hierarchy6"/>
    <dgm:cxn modelId="{73CF3ADC-5BA2-4308-B6F0-D32CEFE4CF41}" type="presParOf" srcId="{94DF4EE0-F4B0-4ACA-A077-1883C5DD6A6A}" destId="{796D4DD2-E384-429D-AB09-CC0189761AA8}" srcOrd="1" destOrd="0" presId="urn:microsoft.com/office/officeart/2005/8/layout/hierarchy6"/>
    <dgm:cxn modelId="{D65BB797-50F9-42AA-826A-FB4F7E8C6B1D}" type="presParOf" srcId="{16A4AA42-5985-45E8-B778-14CA3C1624CE}" destId="{FE012B21-2BAF-4CCA-90E1-94071ABCAB7C}" srcOrd="2" destOrd="0" presId="urn:microsoft.com/office/officeart/2005/8/layout/hierarchy6"/>
    <dgm:cxn modelId="{5C80783A-EF52-4B2A-920E-10788343938C}" type="presParOf" srcId="{16A4AA42-5985-45E8-B778-14CA3C1624CE}" destId="{E35E950B-8EF6-46C0-93A1-4F86961C9F48}" srcOrd="3" destOrd="0" presId="urn:microsoft.com/office/officeart/2005/8/layout/hierarchy6"/>
    <dgm:cxn modelId="{B34C9D1F-4435-4A12-9F45-08340C842494}" type="presParOf" srcId="{E35E950B-8EF6-46C0-93A1-4F86961C9F48}" destId="{3E95B97B-F611-4644-94BD-36F5E5B1B468}" srcOrd="0" destOrd="0" presId="urn:microsoft.com/office/officeart/2005/8/layout/hierarchy6"/>
    <dgm:cxn modelId="{A39E49E0-09F4-45A3-BD88-F6ABE27ECFA8}" type="presParOf" srcId="{E35E950B-8EF6-46C0-93A1-4F86961C9F48}" destId="{92887B3F-9C4D-471A-B465-9D0E3C9E0CB9}" srcOrd="1" destOrd="0" presId="urn:microsoft.com/office/officeart/2005/8/layout/hierarchy6"/>
    <dgm:cxn modelId="{886FBFE2-FB1B-4280-97D4-08E0BFA11785}" type="presParOf" srcId="{16A4AA42-5985-45E8-B778-14CA3C1624CE}" destId="{28586B8C-A61A-4345-B11C-6B0A154E5893}" srcOrd="4" destOrd="0" presId="urn:microsoft.com/office/officeart/2005/8/layout/hierarchy6"/>
    <dgm:cxn modelId="{B25CE69B-D203-4561-8200-331875A3FF75}" type="presParOf" srcId="{16A4AA42-5985-45E8-B778-14CA3C1624CE}" destId="{1E4602BB-8FBE-400F-BEEB-A432B38B3D42}" srcOrd="5" destOrd="0" presId="urn:microsoft.com/office/officeart/2005/8/layout/hierarchy6"/>
    <dgm:cxn modelId="{51214353-F0C4-41BE-88D9-F00DE4867A04}" type="presParOf" srcId="{1E4602BB-8FBE-400F-BEEB-A432B38B3D42}" destId="{46F8EFC0-AF5A-4E4C-A28D-04ECC28F1941}" srcOrd="0" destOrd="0" presId="urn:microsoft.com/office/officeart/2005/8/layout/hierarchy6"/>
    <dgm:cxn modelId="{6F2C53E4-9F14-4344-A90B-6D3247CE38F7}" type="presParOf" srcId="{1E4602BB-8FBE-400F-BEEB-A432B38B3D42}" destId="{9E0EE411-425C-4BB1-9C0F-65E02C3CF280}" srcOrd="1" destOrd="0" presId="urn:microsoft.com/office/officeart/2005/8/layout/hierarchy6"/>
    <dgm:cxn modelId="{718C5C8F-9B24-4951-A5F5-5DBD50CD6428}" type="presParOf" srcId="{16A4AA42-5985-45E8-B778-14CA3C1624CE}" destId="{989C7A63-6DDA-4DD3-AF89-D0F88547C2E6}" srcOrd="6" destOrd="0" presId="urn:microsoft.com/office/officeart/2005/8/layout/hierarchy6"/>
    <dgm:cxn modelId="{437FBB3F-D94C-473D-B0B8-5D6ED4E14397}" type="presParOf" srcId="{16A4AA42-5985-45E8-B778-14CA3C1624CE}" destId="{51F523D2-0810-4A31-A603-01BFC9C5ED5B}" srcOrd="7" destOrd="0" presId="urn:microsoft.com/office/officeart/2005/8/layout/hierarchy6"/>
    <dgm:cxn modelId="{EB06CFA3-8434-4A8C-ACAF-4C5B481119DD}" type="presParOf" srcId="{51F523D2-0810-4A31-A603-01BFC9C5ED5B}" destId="{B0D15B97-BE25-43EC-8B4C-1629F12019B5}" srcOrd="0" destOrd="0" presId="urn:microsoft.com/office/officeart/2005/8/layout/hierarchy6"/>
    <dgm:cxn modelId="{74CCF6B3-D437-436C-9C40-04409B7E60D3}" type="presParOf" srcId="{51F523D2-0810-4A31-A603-01BFC9C5ED5B}" destId="{FCA04175-2127-4C8C-9115-0EC0EA7FBF08}" srcOrd="1" destOrd="0" presId="urn:microsoft.com/office/officeart/2005/8/layout/hierarchy6"/>
    <dgm:cxn modelId="{E22DE5EE-830B-46E7-B332-0D237E31A384}" type="presParOf" srcId="{16A4AA42-5985-45E8-B778-14CA3C1624CE}" destId="{FF49F64A-0585-4B4F-A483-CC0B2F0404CF}" srcOrd="8" destOrd="0" presId="urn:microsoft.com/office/officeart/2005/8/layout/hierarchy6"/>
    <dgm:cxn modelId="{528E2293-D402-4979-9548-3DABBA7DDA1D}" type="presParOf" srcId="{16A4AA42-5985-45E8-B778-14CA3C1624CE}" destId="{F2CBEA99-750C-4327-8844-7DA9302ACD75}" srcOrd="9" destOrd="0" presId="urn:microsoft.com/office/officeart/2005/8/layout/hierarchy6"/>
    <dgm:cxn modelId="{8940A18D-BD03-4DC2-84CC-FFABFF02EE6A}" type="presParOf" srcId="{F2CBEA99-750C-4327-8844-7DA9302ACD75}" destId="{538A9BB3-2562-46F3-AD1B-22FB74208C6D}" srcOrd="0" destOrd="0" presId="urn:microsoft.com/office/officeart/2005/8/layout/hierarchy6"/>
    <dgm:cxn modelId="{5DD1FB32-A6B8-43F7-B30F-2A484351DA32}" type="presParOf" srcId="{F2CBEA99-750C-4327-8844-7DA9302ACD75}" destId="{76B9C707-F752-4C57-84EA-D48F34D659BE}" srcOrd="1" destOrd="0" presId="urn:microsoft.com/office/officeart/2005/8/layout/hierarchy6"/>
    <dgm:cxn modelId="{AA53E70D-9132-4BE5-846A-76E414F4A2B7}" type="presParOf" srcId="{6B46A5F4-07A2-4C7B-9318-619CB3BDA815}" destId="{5ED41099-B0F2-4835-ACD5-26CB493B1A62}"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ECA34D-8CAA-4115-8D64-076286D324CE}" type="doc">
      <dgm:prSet loTypeId="urn:microsoft.com/office/officeart/2005/8/layout/cycle1" loCatId="cycle" qsTypeId="urn:microsoft.com/office/officeart/2005/8/quickstyle/simple5" qsCatId="simple" csTypeId="urn:microsoft.com/office/officeart/2005/8/colors/accent1_2" csCatId="accent1" phldr="1"/>
      <dgm:spPr/>
      <dgm:t>
        <a:bodyPr/>
        <a:lstStyle/>
        <a:p>
          <a:endParaRPr lang="nb-NO"/>
        </a:p>
      </dgm:t>
    </dgm:pt>
    <dgm:pt modelId="{AFD1EA78-4612-4CC6-9ACE-19A558619DFE}">
      <dgm:prSet phldrT="[Tekst]" custT="1"/>
      <dgm:spPr/>
      <dgm:t>
        <a:bodyPr/>
        <a:lstStyle/>
        <a:p>
          <a:r>
            <a:rPr lang="nb-NO" sz="1600" b="1" dirty="0">
              <a:solidFill>
                <a:srgbClr val="FF0000"/>
              </a:solidFill>
            </a:rPr>
            <a:t>Klubb</a:t>
          </a:r>
        </a:p>
        <a:p>
          <a:r>
            <a:rPr lang="nb-NO" sz="1600" b="1" dirty="0">
              <a:solidFill>
                <a:srgbClr val="FF0000"/>
              </a:solidFill>
            </a:rPr>
            <a:t>ledelse</a:t>
          </a:r>
        </a:p>
      </dgm:t>
    </dgm:pt>
    <dgm:pt modelId="{6E8C1820-6109-4300-A070-E49A91FAD005}" type="parTrans" cxnId="{5EBA53EE-D903-4B01-8537-970B3F673714}">
      <dgm:prSet/>
      <dgm:spPr/>
      <dgm:t>
        <a:bodyPr/>
        <a:lstStyle/>
        <a:p>
          <a:endParaRPr lang="nb-NO"/>
        </a:p>
      </dgm:t>
    </dgm:pt>
    <dgm:pt modelId="{B304239D-B25B-44A9-82A8-C95A6E0EF921}" type="sibTrans" cxnId="{5EBA53EE-D903-4B01-8537-970B3F673714}">
      <dgm:prSet/>
      <dgm:spPr>
        <a:solidFill>
          <a:srgbClr val="FF0000"/>
        </a:solidFill>
      </dgm:spPr>
      <dgm:t>
        <a:bodyPr/>
        <a:lstStyle/>
        <a:p>
          <a:endParaRPr lang="nb-NO"/>
        </a:p>
      </dgm:t>
    </dgm:pt>
    <dgm:pt modelId="{7ACD2C47-E58F-4F43-AB19-39A855B150F1}">
      <dgm:prSet phldrT="[Tekst]" custT="1"/>
      <dgm:spPr/>
      <dgm:t>
        <a:bodyPr/>
        <a:lstStyle/>
        <a:p>
          <a:r>
            <a:rPr lang="nb-NO" sz="1600" b="1" dirty="0">
              <a:solidFill>
                <a:srgbClr val="FF0000"/>
              </a:solidFill>
            </a:rPr>
            <a:t>Sportslig ledelse</a:t>
          </a:r>
        </a:p>
      </dgm:t>
    </dgm:pt>
    <dgm:pt modelId="{F5CDAC34-EA86-44E8-BF63-58AA0329EEAB}" type="parTrans" cxnId="{FFBC91CC-CC18-475D-BEFD-F37E5E16C085}">
      <dgm:prSet/>
      <dgm:spPr/>
      <dgm:t>
        <a:bodyPr/>
        <a:lstStyle/>
        <a:p>
          <a:endParaRPr lang="nb-NO"/>
        </a:p>
      </dgm:t>
    </dgm:pt>
    <dgm:pt modelId="{EE5B0D6A-C660-4369-A448-E1A700008DEE}" type="sibTrans" cxnId="{FFBC91CC-CC18-475D-BEFD-F37E5E16C085}">
      <dgm:prSet/>
      <dgm:spPr>
        <a:solidFill>
          <a:srgbClr val="FF0000"/>
        </a:solidFill>
      </dgm:spPr>
      <dgm:t>
        <a:bodyPr/>
        <a:lstStyle/>
        <a:p>
          <a:endParaRPr lang="nb-NO"/>
        </a:p>
      </dgm:t>
    </dgm:pt>
    <dgm:pt modelId="{4B43C01A-5D4D-4F77-8165-E02BFAD69D84}">
      <dgm:prSet phldrT="[Tekst]" custT="1"/>
      <dgm:spPr/>
      <dgm:t>
        <a:bodyPr/>
        <a:lstStyle/>
        <a:p>
          <a:r>
            <a:rPr lang="nb-NO" sz="1600" b="1" dirty="0">
              <a:solidFill>
                <a:srgbClr val="FF0000"/>
              </a:solidFill>
            </a:rPr>
            <a:t>Trener</a:t>
          </a:r>
        </a:p>
        <a:p>
          <a:r>
            <a:rPr lang="nb-NO" sz="1600" b="1" dirty="0">
              <a:solidFill>
                <a:srgbClr val="FF0000"/>
              </a:solidFill>
            </a:rPr>
            <a:t>veileder</a:t>
          </a:r>
        </a:p>
      </dgm:t>
    </dgm:pt>
    <dgm:pt modelId="{FFFA8083-B1FE-4B46-8A18-32D51267BD72}" type="parTrans" cxnId="{5EBCF967-3183-4AF9-AE39-EB2EFD90732B}">
      <dgm:prSet/>
      <dgm:spPr/>
      <dgm:t>
        <a:bodyPr/>
        <a:lstStyle/>
        <a:p>
          <a:endParaRPr lang="nb-NO"/>
        </a:p>
      </dgm:t>
    </dgm:pt>
    <dgm:pt modelId="{8E1F97EE-DF6A-45FA-8732-C6C8708F5A2B}" type="sibTrans" cxnId="{5EBCF967-3183-4AF9-AE39-EB2EFD90732B}">
      <dgm:prSet/>
      <dgm:spPr>
        <a:solidFill>
          <a:srgbClr val="FF0000"/>
        </a:solidFill>
      </dgm:spPr>
      <dgm:t>
        <a:bodyPr/>
        <a:lstStyle/>
        <a:p>
          <a:endParaRPr lang="nb-NO"/>
        </a:p>
      </dgm:t>
    </dgm:pt>
    <dgm:pt modelId="{CFF1B9CA-87FE-40FA-9CB5-E5352A703882}">
      <dgm:prSet phldrT="[Tekst]" custT="1"/>
      <dgm:spPr/>
      <dgm:t>
        <a:bodyPr/>
        <a:lstStyle/>
        <a:p>
          <a:r>
            <a:rPr lang="nb-NO" sz="1600" b="1" dirty="0">
              <a:solidFill>
                <a:srgbClr val="FF0000"/>
              </a:solidFill>
            </a:rPr>
            <a:t>Trenerne</a:t>
          </a:r>
        </a:p>
      </dgm:t>
    </dgm:pt>
    <dgm:pt modelId="{61CD5E1A-303C-4635-86A5-4A60D47508F1}" type="parTrans" cxnId="{A650C76A-B9A7-4BAE-91D3-B4DAFBE33789}">
      <dgm:prSet/>
      <dgm:spPr/>
      <dgm:t>
        <a:bodyPr/>
        <a:lstStyle/>
        <a:p>
          <a:endParaRPr lang="nb-NO"/>
        </a:p>
      </dgm:t>
    </dgm:pt>
    <dgm:pt modelId="{AF5E3B04-8838-481A-AE54-2FF3C322FF86}" type="sibTrans" cxnId="{A650C76A-B9A7-4BAE-91D3-B4DAFBE33789}">
      <dgm:prSet/>
      <dgm:spPr>
        <a:solidFill>
          <a:srgbClr val="FF0000"/>
        </a:solidFill>
      </dgm:spPr>
      <dgm:t>
        <a:bodyPr/>
        <a:lstStyle/>
        <a:p>
          <a:endParaRPr lang="nb-NO"/>
        </a:p>
      </dgm:t>
    </dgm:pt>
    <dgm:pt modelId="{6D48465B-F7A4-424B-AA5E-5247702821BF}">
      <dgm:prSet phldrT="[Tekst]" custT="1"/>
      <dgm:spPr/>
      <dgm:t>
        <a:bodyPr/>
        <a:lstStyle/>
        <a:p>
          <a:r>
            <a:rPr lang="nb-NO" sz="1600" b="1" dirty="0">
              <a:solidFill>
                <a:srgbClr val="FF0000"/>
              </a:solidFill>
            </a:rPr>
            <a:t>Trener</a:t>
          </a:r>
        </a:p>
        <a:p>
          <a:r>
            <a:rPr lang="nb-NO" sz="1600" b="1" dirty="0">
              <a:solidFill>
                <a:srgbClr val="FF0000"/>
              </a:solidFill>
            </a:rPr>
            <a:t>forum</a:t>
          </a:r>
        </a:p>
      </dgm:t>
    </dgm:pt>
    <dgm:pt modelId="{B9661F9B-9029-405F-A735-C0A39730B27D}" type="parTrans" cxnId="{04986AF2-A652-4BF7-A060-1C30AED709A1}">
      <dgm:prSet/>
      <dgm:spPr/>
      <dgm:t>
        <a:bodyPr/>
        <a:lstStyle/>
        <a:p>
          <a:endParaRPr lang="nb-NO"/>
        </a:p>
      </dgm:t>
    </dgm:pt>
    <dgm:pt modelId="{488A67AB-6284-4C6A-8944-20B7710D59AB}" type="sibTrans" cxnId="{04986AF2-A652-4BF7-A060-1C30AED709A1}">
      <dgm:prSet/>
      <dgm:spPr>
        <a:solidFill>
          <a:srgbClr val="FF0000"/>
        </a:solidFill>
      </dgm:spPr>
      <dgm:t>
        <a:bodyPr/>
        <a:lstStyle/>
        <a:p>
          <a:endParaRPr lang="nb-NO"/>
        </a:p>
      </dgm:t>
    </dgm:pt>
    <dgm:pt modelId="{56833D8B-38D1-4A93-B3BA-0FEF366A59A3}" type="pres">
      <dgm:prSet presAssocID="{61ECA34D-8CAA-4115-8D64-076286D324CE}" presName="cycle" presStyleCnt="0">
        <dgm:presLayoutVars>
          <dgm:dir/>
          <dgm:resizeHandles val="exact"/>
        </dgm:presLayoutVars>
      </dgm:prSet>
      <dgm:spPr/>
    </dgm:pt>
    <dgm:pt modelId="{DCE042F6-230D-46EB-BDED-AD56900C6BF4}" type="pres">
      <dgm:prSet presAssocID="{AFD1EA78-4612-4CC6-9ACE-19A558619DFE}" presName="dummy" presStyleCnt="0"/>
      <dgm:spPr/>
    </dgm:pt>
    <dgm:pt modelId="{DD9BAE6C-B8BD-48AF-8040-658299DBB894}" type="pres">
      <dgm:prSet presAssocID="{AFD1EA78-4612-4CC6-9ACE-19A558619DFE}" presName="node" presStyleLbl="revTx" presStyleIdx="0" presStyleCnt="5">
        <dgm:presLayoutVars>
          <dgm:bulletEnabled val="1"/>
        </dgm:presLayoutVars>
      </dgm:prSet>
      <dgm:spPr/>
    </dgm:pt>
    <dgm:pt modelId="{5D5AA2FE-4B16-4DAF-8E08-3245C7D267AE}" type="pres">
      <dgm:prSet presAssocID="{B304239D-B25B-44A9-82A8-C95A6E0EF921}" presName="sibTrans" presStyleLbl="node1" presStyleIdx="0" presStyleCnt="5"/>
      <dgm:spPr/>
    </dgm:pt>
    <dgm:pt modelId="{C5D867EF-9129-4D10-90F8-8FC4AFE6913A}" type="pres">
      <dgm:prSet presAssocID="{7ACD2C47-E58F-4F43-AB19-39A855B150F1}" presName="dummy" presStyleCnt="0"/>
      <dgm:spPr/>
    </dgm:pt>
    <dgm:pt modelId="{78E2413C-EE92-4A88-B048-CF385694CD90}" type="pres">
      <dgm:prSet presAssocID="{7ACD2C47-E58F-4F43-AB19-39A855B150F1}" presName="node" presStyleLbl="revTx" presStyleIdx="1" presStyleCnt="5">
        <dgm:presLayoutVars>
          <dgm:bulletEnabled val="1"/>
        </dgm:presLayoutVars>
      </dgm:prSet>
      <dgm:spPr/>
    </dgm:pt>
    <dgm:pt modelId="{CBBAA74A-6FD3-422D-8960-C66458792EE3}" type="pres">
      <dgm:prSet presAssocID="{EE5B0D6A-C660-4369-A448-E1A700008DEE}" presName="sibTrans" presStyleLbl="node1" presStyleIdx="1" presStyleCnt="5"/>
      <dgm:spPr/>
    </dgm:pt>
    <dgm:pt modelId="{8F46E9B1-A6A1-4F65-88AC-E6427F7EFBD0}" type="pres">
      <dgm:prSet presAssocID="{4B43C01A-5D4D-4F77-8165-E02BFAD69D84}" presName="dummy" presStyleCnt="0"/>
      <dgm:spPr/>
    </dgm:pt>
    <dgm:pt modelId="{641CD821-0D9A-4A8A-9D5E-727FC3D77C40}" type="pres">
      <dgm:prSet presAssocID="{4B43C01A-5D4D-4F77-8165-E02BFAD69D84}" presName="node" presStyleLbl="revTx" presStyleIdx="2" presStyleCnt="5">
        <dgm:presLayoutVars>
          <dgm:bulletEnabled val="1"/>
        </dgm:presLayoutVars>
      </dgm:prSet>
      <dgm:spPr/>
    </dgm:pt>
    <dgm:pt modelId="{023AF413-6B72-455E-A728-EF320D5FFD0B}" type="pres">
      <dgm:prSet presAssocID="{8E1F97EE-DF6A-45FA-8732-C6C8708F5A2B}" presName="sibTrans" presStyleLbl="node1" presStyleIdx="2" presStyleCnt="5"/>
      <dgm:spPr/>
    </dgm:pt>
    <dgm:pt modelId="{54F5D7C7-85A1-49C6-8582-939A7E068B83}" type="pres">
      <dgm:prSet presAssocID="{CFF1B9CA-87FE-40FA-9CB5-E5352A703882}" presName="dummy" presStyleCnt="0"/>
      <dgm:spPr/>
    </dgm:pt>
    <dgm:pt modelId="{EECBEDF8-6425-4EFF-BEC5-0450A55BB4E7}" type="pres">
      <dgm:prSet presAssocID="{CFF1B9CA-87FE-40FA-9CB5-E5352A703882}" presName="node" presStyleLbl="revTx" presStyleIdx="3" presStyleCnt="5">
        <dgm:presLayoutVars>
          <dgm:bulletEnabled val="1"/>
        </dgm:presLayoutVars>
      </dgm:prSet>
      <dgm:spPr/>
    </dgm:pt>
    <dgm:pt modelId="{25C9835E-CB76-49C6-8FFA-987AF0D2E69F}" type="pres">
      <dgm:prSet presAssocID="{AF5E3B04-8838-481A-AE54-2FF3C322FF86}" presName="sibTrans" presStyleLbl="node1" presStyleIdx="3" presStyleCnt="5"/>
      <dgm:spPr/>
    </dgm:pt>
    <dgm:pt modelId="{10FBA5A4-ECC3-47B3-82C5-4D698A7F05C3}" type="pres">
      <dgm:prSet presAssocID="{6D48465B-F7A4-424B-AA5E-5247702821BF}" presName="dummy" presStyleCnt="0"/>
      <dgm:spPr/>
    </dgm:pt>
    <dgm:pt modelId="{40B20600-54E5-49F9-82E3-6AFE3D91F46D}" type="pres">
      <dgm:prSet presAssocID="{6D48465B-F7A4-424B-AA5E-5247702821BF}" presName="node" presStyleLbl="revTx" presStyleIdx="4" presStyleCnt="5">
        <dgm:presLayoutVars>
          <dgm:bulletEnabled val="1"/>
        </dgm:presLayoutVars>
      </dgm:prSet>
      <dgm:spPr/>
    </dgm:pt>
    <dgm:pt modelId="{1F9C231A-66AF-4BE4-A4AB-79FA266E7146}" type="pres">
      <dgm:prSet presAssocID="{488A67AB-6284-4C6A-8944-20B7710D59AB}" presName="sibTrans" presStyleLbl="node1" presStyleIdx="4" presStyleCnt="5"/>
      <dgm:spPr/>
    </dgm:pt>
  </dgm:ptLst>
  <dgm:cxnLst>
    <dgm:cxn modelId="{4035FE11-58FA-4371-B42E-FA2B4D1CBBDC}" type="presOf" srcId="{6D48465B-F7A4-424B-AA5E-5247702821BF}" destId="{40B20600-54E5-49F9-82E3-6AFE3D91F46D}" srcOrd="0" destOrd="0" presId="urn:microsoft.com/office/officeart/2005/8/layout/cycle1"/>
    <dgm:cxn modelId="{42151716-BFBF-40EB-957D-08D24C3CC4EF}" type="presOf" srcId="{8E1F97EE-DF6A-45FA-8732-C6C8708F5A2B}" destId="{023AF413-6B72-455E-A728-EF320D5FFD0B}" srcOrd="0" destOrd="0" presId="urn:microsoft.com/office/officeart/2005/8/layout/cycle1"/>
    <dgm:cxn modelId="{CE9A6D20-B473-466A-9AF1-5BC51BBA7EEF}" type="presOf" srcId="{B304239D-B25B-44A9-82A8-C95A6E0EF921}" destId="{5D5AA2FE-4B16-4DAF-8E08-3245C7D267AE}" srcOrd="0" destOrd="0" presId="urn:microsoft.com/office/officeart/2005/8/layout/cycle1"/>
    <dgm:cxn modelId="{B3553822-C7A2-43AF-B4E9-6EB5A1549F13}" type="presOf" srcId="{AF5E3B04-8838-481A-AE54-2FF3C322FF86}" destId="{25C9835E-CB76-49C6-8FFA-987AF0D2E69F}" srcOrd="0" destOrd="0" presId="urn:microsoft.com/office/officeart/2005/8/layout/cycle1"/>
    <dgm:cxn modelId="{E9752928-F9B8-4608-9D31-EEBA49506DFE}" type="presOf" srcId="{488A67AB-6284-4C6A-8944-20B7710D59AB}" destId="{1F9C231A-66AF-4BE4-A4AB-79FA266E7146}" srcOrd="0" destOrd="0" presId="urn:microsoft.com/office/officeart/2005/8/layout/cycle1"/>
    <dgm:cxn modelId="{5EBCF967-3183-4AF9-AE39-EB2EFD90732B}" srcId="{61ECA34D-8CAA-4115-8D64-076286D324CE}" destId="{4B43C01A-5D4D-4F77-8165-E02BFAD69D84}" srcOrd="2" destOrd="0" parTransId="{FFFA8083-B1FE-4B46-8A18-32D51267BD72}" sibTransId="{8E1F97EE-DF6A-45FA-8732-C6C8708F5A2B}"/>
    <dgm:cxn modelId="{A650C76A-B9A7-4BAE-91D3-B4DAFBE33789}" srcId="{61ECA34D-8CAA-4115-8D64-076286D324CE}" destId="{CFF1B9CA-87FE-40FA-9CB5-E5352A703882}" srcOrd="3" destOrd="0" parTransId="{61CD5E1A-303C-4635-86A5-4A60D47508F1}" sibTransId="{AF5E3B04-8838-481A-AE54-2FF3C322FF86}"/>
    <dgm:cxn modelId="{31AAE26C-B647-442C-8073-A8D76E2E20DA}" type="presOf" srcId="{CFF1B9CA-87FE-40FA-9CB5-E5352A703882}" destId="{EECBEDF8-6425-4EFF-BEC5-0450A55BB4E7}" srcOrd="0" destOrd="0" presId="urn:microsoft.com/office/officeart/2005/8/layout/cycle1"/>
    <dgm:cxn modelId="{A5FFDE75-AA55-4914-B600-CA289001B813}" type="presOf" srcId="{EE5B0D6A-C660-4369-A448-E1A700008DEE}" destId="{CBBAA74A-6FD3-422D-8960-C66458792EE3}" srcOrd="0" destOrd="0" presId="urn:microsoft.com/office/officeart/2005/8/layout/cycle1"/>
    <dgm:cxn modelId="{FFBC91CC-CC18-475D-BEFD-F37E5E16C085}" srcId="{61ECA34D-8CAA-4115-8D64-076286D324CE}" destId="{7ACD2C47-E58F-4F43-AB19-39A855B150F1}" srcOrd="1" destOrd="0" parTransId="{F5CDAC34-EA86-44E8-BF63-58AA0329EEAB}" sibTransId="{EE5B0D6A-C660-4369-A448-E1A700008DEE}"/>
    <dgm:cxn modelId="{3ABF4ED7-FD8A-4553-BAF1-4AD71E8044B3}" type="presOf" srcId="{7ACD2C47-E58F-4F43-AB19-39A855B150F1}" destId="{78E2413C-EE92-4A88-B048-CF385694CD90}" srcOrd="0" destOrd="0" presId="urn:microsoft.com/office/officeart/2005/8/layout/cycle1"/>
    <dgm:cxn modelId="{958E0AE3-7B69-48B1-8A4C-DD4C25115D4F}" type="presOf" srcId="{4B43C01A-5D4D-4F77-8165-E02BFAD69D84}" destId="{641CD821-0D9A-4A8A-9D5E-727FC3D77C40}" srcOrd="0" destOrd="0" presId="urn:microsoft.com/office/officeart/2005/8/layout/cycle1"/>
    <dgm:cxn modelId="{5EBA53EE-D903-4B01-8537-970B3F673714}" srcId="{61ECA34D-8CAA-4115-8D64-076286D324CE}" destId="{AFD1EA78-4612-4CC6-9ACE-19A558619DFE}" srcOrd="0" destOrd="0" parTransId="{6E8C1820-6109-4300-A070-E49A91FAD005}" sibTransId="{B304239D-B25B-44A9-82A8-C95A6E0EF921}"/>
    <dgm:cxn modelId="{04986AF2-A652-4BF7-A060-1C30AED709A1}" srcId="{61ECA34D-8CAA-4115-8D64-076286D324CE}" destId="{6D48465B-F7A4-424B-AA5E-5247702821BF}" srcOrd="4" destOrd="0" parTransId="{B9661F9B-9029-405F-A735-C0A39730B27D}" sibTransId="{488A67AB-6284-4C6A-8944-20B7710D59AB}"/>
    <dgm:cxn modelId="{866273F7-6F8C-4CEB-B2C5-6052AC21480C}" type="presOf" srcId="{61ECA34D-8CAA-4115-8D64-076286D324CE}" destId="{56833D8B-38D1-4A93-B3BA-0FEF366A59A3}" srcOrd="0" destOrd="0" presId="urn:microsoft.com/office/officeart/2005/8/layout/cycle1"/>
    <dgm:cxn modelId="{B834BBFF-AC99-45B0-910F-8E35558C2D11}" type="presOf" srcId="{AFD1EA78-4612-4CC6-9ACE-19A558619DFE}" destId="{DD9BAE6C-B8BD-48AF-8040-658299DBB894}" srcOrd="0" destOrd="0" presId="urn:microsoft.com/office/officeart/2005/8/layout/cycle1"/>
    <dgm:cxn modelId="{0E3FBB1A-87D4-4FE0-BDD6-F6663D507C72}" type="presParOf" srcId="{56833D8B-38D1-4A93-B3BA-0FEF366A59A3}" destId="{DCE042F6-230D-46EB-BDED-AD56900C6BF4}" srcOrd="0" destOrd="0" presId="urn:microsoft.com/office/officeart/2005/8/layout/cycle1"/>
    <dgm:cxn modelId="{69C9C87E-95D1-4557-B3E4-EB3CF238590D}" type="presParOf" srcId="{56833D8B-38D1-4A93-B3BA-0FEF366A59A3}" destId="{DD9BAE6C-B8BD-48AF-8040-658299DBB894}" srcOrd="1" destOrd="0" presId="urn:microsoft.com/office/officeart/2005/8/layout/cycle1"/>
    <dgm:cxn modelId="{FB1722A3-28DD-47C1-82CD-9F3ECB3408FA}" type="presParOf" srcId="{56833D8B-38D1-4A93-B3BA-0FEF366A59A3}" destId="{5D5AA2FE-4B16-4DAF-8E08-3245C7D267AE}" srcOrd="2" destOrd="0" presId="urn:microsoft.com/office/officeart/2005/8/layout/cycle1"/>
    <dgm:cxn modelId="{F46A2706-D596-4559-9533-96EABB8189CE}" type="presParOf" srcId="{56833D8B-38D1-4A93-B3BA-0FEF366A59A3}" destId="{C5D867EF-9129-4D10-90F8-8FC4AFE6913A}" srcOrd="3" destOrd="0" presId="urn:microsoft.com/office/officeart/2005/8/layout/cycle1"/>
    <dgm:cxn modelId="{21B3FA7A-655C-4921-8497-5BBBDFBC4217}" type="presParOf" srcId="{56833D8B-38D1-4A93-B3BA-0FEF366A59A3}" destId="{78E2413C-EE92-4A88-B048-CF385694CD90}" srcOrd="4" destOrd="0" presId="urn:microsoft.com/office/officeart/2005/8/layout/cycle1"/>
    <dgm:cxn modelId="{834AC173-58BC-4484-9B9F-3E270AA0F3B7}" type="presParOf" srcId="{56833D8B-38D1-4A93-B3BA-0FEF366A59A3}" destId="{CBBAA74A-6FD3-422D-8960-C66458792EE3}" srcOrd="5" destOrd="0" presId="urn:microsoft.com/office/officeart/2005/8/layout/cycle1"/>
    <dgm:cxn modelId="{F0CA1CE2-6799-4179-9F60-98300D9C1E7F}" type="presParOf" srcId="{56833D8B-38D1-4A93-B3BA-0FEF366A59A3}" destId="{8F46E9B1-A6A1-4F65-88AC-E6427F7EFBD0}" srcOrd="6" destOrd="0" presId="urn:microsoft.com/office/officeart/2005/8/layout/cycle1"/>
    <dgm:cxn modelId="{524AF199-EBF8-46FC-9402-00F431DD8134}" type="presParOf" srcId="{56833D8B-38D1-4A93-B3BA-0FEF366A59A3}" destId="{641CD821-0D9A-4A8A-9D5E-727FC3D77C40}" srcOrd="7" destOrd="0" presId="urn:microsoft.com/office/officeart/2005/8/layout/cycle1"/>
    <dgm:cxn modelId="{974A62A1-3732-45B1-B0C9-8AA065E00EC0}" type="presParOf" srcId="{56833D8B-38D1-4A93-B3BA-0FEF366A59A3}" destId="{023AF413-6B72-455E-A728-EF320D5FFD0B}" srcOrd="8" destOrd="0" presId="urn:microsoft.com/office/officeart/2005/8/layout/cycle1"/>
    <dgm:cxn modelId="{FA7CB910-40BD-4542-B232-E5DDC9DDF23F}" type="presParOf" srcId="{56833D8B-38D1-4A93-B3BA-0FEF366A59A3}" destId="{54F5D7C7-85A1-49C6-8582-939A7E068B83}" srcOrd="9" destOrd="0" presId="urn:microsoft.com/office/officeart/2005/8/layout/cycle1"/>
    <dgm:cxn modelId="{C631B0AC-1D8A-4FE2-AC90-81B7B074CF28}" type="presParOf" srcId="{56833D8B-38D1-4A93-B3BA-0FEF366A59A3}" destId="{EECBEDF8-6425-4EFF-BEC5-0450A55BB4E7}" srcOrd="10" destOrd="0" presId="urn:microsoft.com/office/officeart/2005/8/layout/cycle1"/>
    <dgm:cxn modelId="{216CDB70-DD91-41E1-B777-E9A212DE65FD}" type="presParOf" srcId="{56833D8B-38D1-4A93-B3BA-0FEF366A59A3}" destId="{25C9835E-CB76-49C6-8FFA-987AF0D2E69F}" srcOrd="11" destOrd="0" presId="urn:microsoft.com/office/officeart/2005/8/layout/cycle1"/>
    <dgm:cxn modelId="{57DB2CE9-DC7E-4A6C-98EE-F61B095322C0}" type="presParOf" srcId="{56833D8B-38D1-4A93-B3BA-0FEF366A59A3}" destId="{10FBA5A4-ECC3-47B3-82C5-4D698A7F05C3}" srcOrd="12" destOrd="0" presId="urn:microsoft.com/office/officeart/2005/8/layout/cycle1"/>
    <dgm:cxn modelId="{50E3E1A7-E9A6-4416-AEC8-ADAAAD3F922D}" type="presParOf" srcId="{56833D8B-38D1-4A93-B3BA-0FEF366A59A3}" destId="{40B20600-54E5-49F9-82E3-6AFE3D91F46D}" srcOrd="13" destOrd="0" presId="urn:microsoft.com/office/officeart/2005/8/layout/cycle1"/>
    <dgm:cxn modelId="{41E9E2EC-7DE6-44A1-8098-AA56F97F2D79}" type="presParOf" srcId="{56833D8B-38D1-4A93-B3BA-0FEF366A59A3}" destId="{1F9C231A-66AF-4BE4-A4AB-79FA266E7146}" srcOrd="14"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1C7C70D2-8549-4E30-AE3F-15D7B20B7396}"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nb-NO"/>
        </a:p>
      </dgm:t>
    </dgm:pt>
    <dgm:pt modelId="{60BC50D6-F214-42BA-9BCE-97BB0C57364C}">
      <dgm:prSet phldrT="[Tekst]"/>
      <dgm:spPr>
        <a:solidFill>
          <a:srgbClr val="FF0000"/>
        </a:solidFill>
      </dgm:spPr>
      <dgm:t>
        <a:bodyPr/>
        <a:lstStyle/>
        <a:p>
          <a:r>
            <a:rPr lang="nb-NO" b="1" dirty="0">
              <a:solidFill>
                <a:schemeClr val="bg1"/>
              </a:solidFill>
            </a:rPr>
            <a:t>Trener</a:t>
          </a:r>
        </a:p>
      </dgm:t>
    </dgm:pt>
    <dgm:pt modelId="{A94FD3B9-7731-4F45-B1BB-C936A19A5D2E}" type="parTrans" cxnId="{36B316D5-3664-479F-A38F-363F39787A23}">
      <dgm:prSet/>
      <dgm:spPr/>
      <dgm:t>
        <a:bodyPr/>
        <a:lstStyle/>
        <a:p>
          <a:endParaRPr lang="nb-NO"/>
        </a:p>
      </dgm:t>
    </dgm:pt>
    <dgm:pt modelId="{7EE10757-6493-4A3F-B877-2ED67F5E2B28}" type="sibTrans" cxnId="{36B316D5-3664-479F-A38F-363F39787A23}">
      <dgm:prSet/>
      <dgm:spPr/>
      <dgm:t>
        <a:bodyPr/>
        <a:lstStyle/>
        <a:p>
          <a:endParaRPr lang="nb-NO"/>
        </a:p>
      </dgm:t>
    </dgm:pt>
    <dgm:pt modelId="{C2CDA347-5830-447E-8DCF-3D5BB9F951BF}">
      <dgm:prSet/>
      <dgm:spPr>
        <a:solidFill>
          <a:srgbClr val="FF0000"/>
        </a:solidFill>
      </dgm:spPr>
      <dgm:t>
        <a:bodyPr/>
        <a:lstStyle/>
        <a:p>
          <a:r>
            <a:rPr lang="nb-NO" b="1" dirty="0">
              <a:solidFill>
                <a:schemeClr val="bg1"/>
              </a:solidFill>
            </a:rPr>
            <a:t>Sosialminister</a:t>
          </a:r>
        </a:p>
      </dgm:t>
    </dgm:pt>
    <dgm:pt modelId="{F8274F1C-8A51-4221-9F84-FEB982ED38E0}" type="parTrans" cxnId="{38755841-4095-46B8-8E2D-704049431BA7}">
      <dgm:prSet/>
      <dgm:spPr/>
      <dgm:t>
        <a:bodyPr/>
        <a:lstStyle/>
        <a:p>
          <a:endParaRPr lang="nb-NO"/>
        </a:p>
      </dgm:t>
    </dgm:pt>
    <dgm:pt modelId="{C3DCE2CB-C663-448D-B931-C48E606494D2}" type="sibTrans" cxnId="{38755841-4095-46B8-8E2D-704049431BA7}">
      <dgm:prSet/>
      <dgm:spPr/>
      <dgm:t>
        <a:bodyPr/>
        <a:lstStyle/>
        <a:p>
          <a:endParaRPr lang="nb-NO"/>
        </a:p>
      </dgm:t>
    </dgm:pt>
    <dgm:pt modelId="{9FE9A4BB-E064-4A0E-8A6C-BD896CD9F5ED}">
      <dgm:prSet/>
      <dgm:spPr>
        <a:solidFill>
          <a:srgbClr val="FF0000"/>
        </a:solidFill>
      </dgm:spPr>
      <dgm:t>
        <a:bodyPr/>
        <a:lstStyle/>
        <a:p>
          <a:r>
            <a:rPr lang="nb-NO" b="1" dirty="0">
              <a:solidFill>
                <a:schemeClr val="bg1"/>
              </a:solidFill>
            </a:rPr>
            <a:t>Sportslig utvalg/</a:t>
          </a:r>
        </a:p>
        <a:p>
          <a:r>
            <a:rPr lang="nb-NO" b="1" dirty="0">
              <a:solidFill>
                <a:schemeClr val="bg1"/>
              </a:solidFill>
            </a:rPr>
            <a:t>trenerveileder</a:t>
          </a:r>
        </a:p>
      </dgm:t>
    </dgm:pt>
    <dgm:pt modelId="{908E1828-A562-4004-95D7-AADC353F3490}" type="parTrans" cxnId="{CCECCABF-4C1A-4FA3-BB11-CC71AEE19B7A}">
      <dgm:prSet/>
      <dgm:spPr/>
      <dgm:t>
        <a:bodyPr/>
        <a:lstStyle/>
        <a:p>
          <a:endParaRPr lang="nb-NO"/>
        </a:p>
      </dgm:t>
    </dgm:pt>
    <dgm:pt modelId="{4C6F54C6-1B1E-4481-8DA5-41DF3CD467FD}" type="sibTrans" cxnId="{CCECCABF-4C1A-4FA3-BB11-CC71AEE19B7A}">
      <dgm:prSet/>
      <dgm:spPr/>
      <dgm:t>
        <a:bodyPr/>
        <a:lstStyle/>
        <a:p>
          <a:endParaRPr lang="nb-NO"/>
        </a:p>
      </dgm:t>
    </dgm:pt>
    <dgm:pt modelId="{24F3F2B7-8288-41B6-B19E-E2BEDD5E80BB}">
      <dgm:prSet/>
      <dgm:spPr>
        <a:solidFill>
          <a:srgbClr val="FF0000"/>
        </a:solidFill>
      </dgm:spPr>
      <dgm:t>
        <a:bodyPr/>
        <a:lstStyle/>
        <a:p>
          <a:r>
            <a:rPr lang="nb-NO" b="1" dirty="0">
              <a:solidFill>
                <a:schemeClr val="bg1"/>
              </a:solidFill>
            </a:rPr>
            <a:t>Foreldrekontakt</a:t>
          </a:r>
        </a:p>
      </dgm:t>
    </dgm:pt>
    <dgm:pt modelId="{4C58948E-BDEA-4BFB-A8BF-1452A4B29F0A}" type="parTrans" cxnId="{0A43EFC1-294F-4498-B73E-FD1DD0CCB0AE}">
      <dgm:prSet/>
      <dgm:spPr/>
      <dgm:t>
        <a:bodyPr/>
        <a:lstStyle/>
        <a:p>
          <a:endParaRPr lang="nb-NO"/>
        </a:p>
      </dgm:t>
    </dgm:pt>
    <dgm:pt modelId="{A5C2BB03-A160-4285-A7E8-C46D54C374DB}" type="sibTrans" cxnId="{0A43EFC1-294F-4498-B73E-FD1DD0CCB0AE}">
      <dgm:prSet/>
      <dgm:spPr/>
      <dgm:t>
        <a:bodyPr/>
        <a:lstStyle/>
        <a:p>
          <a:endParaRPr lang="nb-NO"/>
        </a:p>
      </dgm:t>
    </dgm:pt>
    <dgm:pt modelId="{D228EA52-233D-44A3-9F8A-68A805B3C582}">
      <dgm:prSet/>
      <dgm:spPr>
        <a:solidFill>
          <a:srgbClr val="FF0000"/>
        </a:solidFill>
      </dgm:spPr>
      <dgm:t>
        <a:bodyPr/>
        <a:lstStyle/>
        <a:p>
          <a:r>
            <a:rPr lang="nb-NO" b="1" dirty="0">
              <a:solidFill>
                <a:schemeClr val="bg1"/>
              </a:solidFill>
            </a:rPr>
            <a:t>Økonomi</a:t>
          </a:r>
        </a:p>
        <a:p>
          <a:r>
            <a:rPr lang="nb-NO" b="1" dirty="0">
              <a:solidFill>
                <a:schemeClr val="bg1"/>
              </a:solidFill>
            </a:rPr>
            <a:t>ansvarlig</a:t>
          </a:r>
        </a:p>
      </dgm:t>
    </dgm:pt>
    <dgm:pt modelId="{C81D39BA-EB1D-4305-9165-1AF4F1CD1604}" type="parTrans" cxnId="{CC86C42E-70F9-4D8F-BBD7-E0B295775274}">
      <dgm:prSet/>
      <dgm:spPr/>
      <dgm:t>
        <a:bodyPr/>
        <a:lstStyle/>
        <a:p>
          <a:endParaRPr lang="nb-NO"/>
        </a:p>
      </dgm:t>
    </dgm:pt>
    <dgm:pt modelId="{D8D03AF7-6A89-4F5B-8E23-EE1EBA6E7E3A}" type="sibTrans" cxnId="{CC86C42E-70F9-4D8F-BBD7-E0B295775274}">
      <dgm:prSet/>
      <dgm:spPr/>
      <dgm:t>
        <a:bodyPr/>
        <a:lstStyle/>
        <a:p>
          <a:endParaRPr lang="nb-NO"/>
        </a:p>
      </dgm:t>
    </dgm:pt>
    <dgm:pt modelId="{5B405A01-3B4F-4F08-B479-B2EEB5F73334}">
      <dgm:prSet phldrT="[Tekst]"/>
      <dgm:spPr>
        <a:solidFill>
          <a:srgbClr val="FF0000"/>
        </a:solidFill>
      </dgm:spPr>
      <dgm:t>
        <a:bodyPr/>
        <a:lstStyle/>
        <a:p>
          <a:r>
            <a:rPr lang="nb-NO" b="1" dirty="0">
              <a:solidFill>
                <a:schemeClr val="bg1"/>
              </a:solidFill>
            </a:rPr>
            <a:t>Ass. Trener</a:t>
          </a:r>
        </a:p>
      </dgm:t>
    </dgm:pt>
    <dgm:pt modelId="{BFE15BD8-E9C2-4FEC-9D77-3152AC5CB5AB}" type="parTrans" cxnId="{4A11E49C-AEDA-4C8D-97A1-1A781617EBBA}">
      <dgm:prSet/>
      <dgm:spPr/>
      <dgm:t>
        <a:bodyPr/>
        <a:lstStyle/>
        <a:p>
          <a:endParaRPr lang="nb-NO"/>
        </a:p>
      </dgm:t>
    </dgm:pt>
    <dgm:pt modelId="{FA6F5685-BAA4-4AAE-99BB-E5619C2BB8EA}" type="sibTrans" cxnId="{4A11E49C-AEDA-4C8D-97A1-1A781617EBBA}">
      <dgm:prSet/>
      <dgm:spPr/>
      <dgm:t>
        <a:bodyPr/>
        <a:lstStyle/>
        <a:p>
          <a:endParaRPr lang="nb-NO"/>
        </a:p>
      </dgm:t>
    </dgm:pt>
    <dgm:pt modelId="{537AAF14-8850-4047-B0FF-64AC315751C4}">
      <dgm:prSet phldrT="[Tekst]"/>
      <dgm:spPr>
        <a:solidFill>
          <a:srgbClr val="FF0000"/>
        </a:solidFill>
      </dgm:spPr>
      <dgm:t>
        <a:bodyPr/>
        <a:lstStyle/>
        <a:p>
          <a:r>
            <a:rPr lang="nb-NO" b="1" dirty="0">
              <a:solidFill>
                <a:schemeClr val="bg1"/>
              </a:solidFill>
            </a:rPr>
            <a:t>Keepertrener</a:t>
          </a:r>
        </a:p>
      </dgm:t>
    </dgm:pt>
    <dgm:pt modelId="{AC56DED6-D326-4574-8EA2-A573A2E3F91E}" type="parTrans" cxnId="{BD136CE4-F4D1-498B-A352-0D10103FDCBF}">
      <dgm:prSet/>
      <dgm:spPr/>
      <dgm:t>
        <a:bodyPr/>
        <a:lstStyle/>
        <a:p>
          <a:endParaRPr lang="nb-NO"/>
        </a:p>
      </dgm:t>
    </dgm:pt>
    <dgm:pt modelId="{475637B8-4650-4C18-846E-B732DB51FB53}" type="sibTrans" cxnId="{BD136CE4-F4D1-498B-A352-0D10103FDCBF}">
      <dgm:prSet/>
      <dgm:spPr/>
      <dgm:t>
        <a:bodyPr/>
        <a:lstStyle/>
        <a:p>
          <a:endParaRPr lang="nb-NO"/>
        </a:p>
      </dgm:t>
    </dgm:pt>
    <dgm:pt modelId="{1674BAD9-8211-417A-A0B7-AD32EA943333}">
      <dgm:prSet phldrT="[Tekst]"/>
      <dgm:spPr>
        <a:solidFill>
          <a:srgbClr val="FF0000"/>
        </a:solidFill>
      </dgm:spPr>
      <dgm:t>
        <a:bodyPr/>
        <a:lstStyle/>
        <a:p>
          <a:r>
            <a:rPr lang="nb-NO" b="1" dirty="0">
              <a:solidFill>
                <a:schemeClr val="bg1"/>
              </a:solidFill>
            </a:rPr>
            <a:t>Lagleder</a:t>
          </a:r>
        </a:p>
      </dgm:t>
    </dgm:pt>
    <dgm:pt modelId="{AB135127-D7BD-4CF8-83D9-96756D98A837}" type="sibTrans" cxnId="{43C9040E-6601-4E90-80C5-B03EB0AE5992}">
      <dgm:prSet/>
      <dgm:spPr/>
      <dgm:t>
        <a:bodyPr/>
        <a:lstStyle/>
        <a:p>
          <a:endParaRPr lang="nb-NO"/>
        </a:p>
      </dgm:t>
    </dgm:pt>
    <dgm:pt modelId="{FE6F555B-19E7-4241-ADF8-3BC1495F097C}" type="parTrans" cxnId="{43C9040E-6601-4E90-80C5-B03EB0AE5992}">
      <dgm:prSet/>
      <dgm:spPr/>
      <dgm:t>
        <a:bodyPr/>
        <a:lstStyle/>
        <a:p>
          <a:endParaRPr lang="nb-NO"/>
        </a:p>
      </dgm:t>
    </dgm:pt>
    <dgm:pt modelId="{3C7BF51E-DC8B-4FBC-B232-F7E73506A7E7}">
      <dgm:prSet phldrT="[Tekst]"/>
      <dgm:spPr>
        <a:solidFill>
          <a:srgbClr val="FF0000"/>
        </a:solidFill>
      </dgm:spPr>
      <dgm:t>
        <a:bodyPr/>
        <a:lstStyle/>
        <a:p>
          <a:r>
            <a:rPr lang="nb-NO" b="1" dirty="0">
              <a:solidFill>
                <a:schemeClr val="bg1"/>
              </a:solidFill>
            </a:rPr>
            <a:t>Spillere</a:t>
          </a:r>
        </a:p>
      </dgm:t>
    </dgm:pt>
    <dgm:pt modelId="{70F45D93-4F42-4E72-B322-8630B5961F28}" type="sibTrans" cxnId="{8836F273-8A9A-49C5-811F-0E25D03454FE}">
      <dgm:prSet/>
      <dgm:spPr/>
      <dgm:t>
        <a:bodyPr/>
        <a:lstStyle/>
        <a:p>
          <a:endParaRPr lang="nb-NO"/>
        </a:p>
      </dgm:t>
    </dgm:pt>
    <dgm:pt modelId="{AC5B88AA-583E-4781-BD8D-13913A6EFED7}" type="parTrans" cxnId="{8836F273-8A9A-49C5-811F-0E25D03454FE}">
      <dgm:prSet/>
      <dgm:spPr/>
      <dgm:t>
        <a:bodyPr/>
        <a:lstStyle/>
        <a:p>
          <a:endParaRPr lang="nb-NO"/>
        </a:p>
      </dgm:t>
    </dgm:pt>
    <dgm:pt modelId="{6B46A5F4-07A2-4C7B-9318-619CB3BDA815}" type="pres">
      <dgm:prSet presAssocID="{1C7C70D2-8549-4E30-AE3F-15D7B20B7396}" presName="mainComposite" presStyleCnt="0">
        <dgm:presLayoutVars>
          <dgm:chPref val="1"/>
          <dgm:dir/>
          <dgm:animOne val="branch"/>
          <dgm:animLvl val="lvl"/>
          <dgm:resizeHandles val="exact"/>
        </dgm:presLayoutVars>
      </dgm:prSet>
      <dgm:spPr/>
    </dgm:pt>
    <dgm:pt modelId="{89469136-7FBE-4CA6-9E93-9F285F5503C0}" type="pres">
      <dgm:prSet presAssocID="{1C7C70D2-8549-4E30-AE3F-15D7B20B7396}" presName="hierFlow" presStyleCnt="0"/>
      <dgm:spPr/>
    </dgm:pt>
    <dgm:pt modelId="{23408901-AC07-4230-8CCA-A9EE0364F725}" type="pres">
      <dgm:prSet presAssocID="{1C7C70D2-8549-4E30-AE3F-15D7B20B7396}" presName="hierChild1" presStyleCnt="0">
        <dgm:presLayoutVars>
          <dgm:chPref val="1"/>
          <dgm:animOne val="branch"/>
          <dgm:animLvl val="lvl"/>
        </dgm:presLayoutVars>
      </dgm:prSet>
      <dgm:spPr/>
    </dgm:pt>
    <dgm:pt modelId="{AE9851FF-DF8A-4F19-BE3E-16EEBDACCEC7}" type="pres">
      <dgm:prSet presAssocID="{9FE9A4BB-E064-4A0E-8A6C-BD896CD9F5ED}" presName="Name14" presStyleCnt="0"/>
      <dgm:spPr/>
    </dgm:pt>
    <dgm:pt modelId="{72514894-8CFC-435E-92FB-03C90F9202DE}" type="pres">
      <dgm:prSet presAssocID="{9FE9A4BB-E064-4A0E-8A6C-BD896CD9F5ED}" presName="level1Shape" presStyleLbl="node0" presStyleIdx="0" presStyleCnt="1">
        <dgm:presLayoutVars>
          <dgm:chPref val="3"/>
        </dgm:presLayoutVars>
      </dgm:prSet>
      <dgm:spPr/>
    </dgm:pt>
    <dgm:pt modelId="{16A4AA42-5985-45E8-B778-14CA3C1624CE}" type="pres">
      <dgm:prSet presAssocID="{9FE9A4BB-E064-4A0E-8A6C-BD896CD9F5ED}" presName="hierChild2" presStyleCnt="0"/>
      <dgm:spPr/>
    </dgm:pt>
    <dgm:pt modelId="{EADCB3EB-495D-48A2-A4EA-A648A67F7A92}" type="pres">
      <dgm:prSet presAssocID="{A94FD3B9-7731-4F45-B1BB-C936A19A5D2E}" presName="Name19" presStyleLbl="parChTrans1D2" presStyleIdx="0" presStyleCnt="2"/>
      <dgm:spPr/>
    </dgm:pt>
    <dgm:pt modelId="{94DF4EE0-F4B0-4ACA-A077-1883C5DD6A6A}" type="pres">
      <dgm:prSet presAssocID="{60BC50D6-F214-42BA-9BCE-97BB0C57364C}" presName="Name21" presStyleCnt="0"/>
      <dgm:spPr/>
    </dgm:pt>
    <dgm:pt modelId="{9812D43F-65FF-4A81-A170-5B3D7580A961}" type="pres">
      <dgm:prSet presAssocID="{60BC50D6-F214-42BA-9BCE-97BB0C57364C}" presName="level2Shape" presStyleLbl="node2" presStyleIdx="0" presStyleCnt="2"/>
      <dgm:spPr/>
    </dgm:pt>
    <dgm:pt modelId="{796D4DD2-E384-429D-AB09-CC0189761AA8}" type="pres">
      <dgm:prSet presAssocID="{60BC50D6-F214-42BA-9BCE-97BB0C57364C}" presName="hierChild3" presStyleCnt="0"/>
      <dgm:spPr/>
    </dgm:pt>
    <dgm:pt modelId="{85D5C54C-2B25-4BDB-997E-DE31ACD7DF98}" type="pres">
      <dgm:prSet presAssocID="{BFE15BD8-E9C2-4FEC-9D77-3152AC5CB5AB}" presName="Name19" presStyleLbl="parChTrans1D3" presStyleIdx="0" presStyleCnt="6"/>
      <dgm:spPr/>
    </dgm:pt>
    <dgm:pt modelId="{15F01AE0-8029-4A32-B11A-96EC01E71789}" type="pres">
      <dgm:prSet presAssocID="{5B405A01-3B4F-4F08-B479-B2EEB5F73334}" presName="Name21" presStyleCnt="0"/>
      <dgm:spPr/>
    </dgm:pt>
    <dgm:pt modelId="{58CA40A8-D109-4D6D-A192-2AC63F5EED07}" type="pres">
      <dgm:prSet presAssocID="{5B405A01-3B4F-4F08-B479-B2EEB5F73334}" presName="level2Shape" presStyleLbl="node3" presStyleIdx="0" presStyleCnt="6" custLinFactNeighborX="-92"/>
      <dgm:spPr/>
    </dgm:pt>
    <dgm:pt modelId="{4EF55640-A1D8-46B2-9758-F22B10009BD9}" type="pres">
      <dgm:prSet presAssocID="{5B405A01-3B4F-4F08-B479-B2EEB5F73334}" presName="hierChild3" presStyleCnt="0"/>
      <dgm:spPr/>
    </dgm:pt>
    <dgm:pt modelId="{82B30053-890A-4AF8-A14A-5562D1A5526C}" type="pres">
      <dgm:prSet presAssocID="{AC5B88AA-583E-4781-BD8D-13913A6EFED7}" presName="Name19" presStyleLbl="parChTrans1D3" presStyleIdx="1" presStyleCnt="6"/>
      <dgm:spPr/>
    </dgm:pt>
    <dgm:pt modelId="{20FE7FCC-49C8-4831-94E9-630D66CB9CB2}" type="pres">
      <dgm:prSet presAssocID="{3C7BF51E-DC8B-4FBC-B232-F7E73506A7E7}" presName="Name21" presStyleCnt="0"/>
      <dgm:spPr/>
    </dgm:pt>
    <dgm:pt modelId="{2D6FFE80-1E16-4759-811A-8949A758CC7C}" type="pres">
      <dgm:prSet presAssocID="{3C7BF51E-DC8B-4FBC-B232-F7E73506A7E7}" presName="level2Shape" presStyleLbl="node3" presStyleIdx="1" presStyleCnt="6" custLinFactNeighborX="-113" custLinFactNeighborY="98874"/>
      <dgm:spPr/>
    </dgm:pt>
    <dgm:pt modelId="{386CC9CB-A128-422E-99B6-223FAD5ABB54}" type="pres">
      <dgm:prSet presAssocID="{3C7BF51E-DC8B-4FBC-B232-F7E73506A7E7}" presName="hierChild3" presStyleCnt="0"/>
      <dgm:spPr/>
    </dgm:pt>
    <dgm:pt modelId="{C59F877E-6441-4E34-AF12-A557FC4DB2B0}" type="pres">
      <dgm:prSet presAssocID="{AC56DED6-D326-4574-8EA2-A573A2E3F91E}" presName="Name19" presStyleLbl="parChTrans1D3" presStyleIdx="2" presStyleCnt="6"/>
      <dgm:spPr/>
    </dgm:pt>
    <dgm:pt modelId="{F7853A9A-2F86-4508-971D-1226E0F60B6B}" type="pres">
      <dgm:prSet presAssocID="{537AAF14-8850-4047-B0FF-64AC315751C4}" presName="Name21" presStyleCnt="0"/>
      <dgm:spPr/>
    </dgm:pt>
    <dgm:pt modelId="{C2ABDFF7-05D4-45B2-973A-53FAC8B71AC8}" type="pres">
      <dgm:prSet presAssocID="{537AAF14-8850-4047-B0FF-64AC315751C4}" presName="level2Shape" presStyleLbl="node3" presStyleIdx="2" presStyleCnt="6"/>
      <dgm:spPr/>
    </dgm:pt>
    <dgm:pt modelId="{73CF2FA3-830F-46ED-BE34-68A418986A46}" type="pres">
      <dgm:prSet presAssocID="{537AAF14-8850-4047-B0FF-64AC315751C4}" presName="hierChild3" presStyleCnt="0"/>
      <dgm:spPr/>
    </dgm:pt>
    <dgm:pt modelId="{FE012B21-2BAF-4CCA-90E1-94071ABCAB7C}" type="pres">
      <dgm:prSet presAssocID="{FE6F555B-19E7-4241-ADF8-3BC1495F097C}" presName="Name19" presStyleLbl="parChTrans1D2" presStyleIdx="1" presStyleCnt="2"/>
      <dgm:spPr/>
    </dgm:pt>
    <dgm:pt modelId="{E35E950B-8EF6-46C0-93A1-4F86961C9F48}" type="pres">
      <dgm:prSet presAssocID="{1674BAD9-8211-417A-A0B7-AD32EA943333}" presName="Name21" presStyleCnt="0"/>
      <dgm:spPr/>
    </dgm:pt>
    <dgm:pt modelId="{3E95B97B-F611-4644-94BD-36F5E5B1B468}" type="pres">
      <dgm:prSet presAssocID="{1674BAD9-8211-417A-A0B7-AD32EA943333}" presName="level2Shape" presStyleLbl="node2" presStyleIdx="1" presStyleCnt="2"/>
      <dgm:spPr/>
    </dgm:pt>
    <dgm:pt modelId="{92887B3F-9C4D-471A-B465-9D0E3C9E0CB9}" type="pres">
      <dgm:prSet presAssocID="{1674BAD9-8211-417A-A0B7-AD32EA943333}" presName="hierChild3" presStyleCnt="0"/>
      <dgm:spPr/>
    </dgm:pt>
    <dgm:pt modelId="{2C9D2A3C-9FBD-4716-9C00-D4C5945CECBC}" type="pres">
      <dgm:prSet presAssocID="{4C58948E-BDEA-4BFB-A8BF-1452A4B29F0A}" presName="Name19" presStyleLbl="parChTrans1D3" presStyleIdx="3" presStyleCnt="6"/>
      <dgm:spPr/>
    </dgm:pt>
    <dgm:pt modelId="{690435FE-4DFA-4738-A8DE-388914C254B6}" type="pres">
      <dgm:prSet presAssocID="{24F3F2B7-8288-41B6-B19E-E2BEDD5E80BB}" presName="Name21" presStyleCnt="0"/>
      <dgm:spPr/>
    </dgm:pt>
    <dgm:pt modelId="{0A18C2C0-7013-44D0-A5AF-218BDC37F8F6}" type="pres">
      <dgm:prSet presAssocID="{24F3F2B7-8288-41B6-B19E-E2BEDD5E80BB}" presName="level2Shape" presStyleLbl="node3" presStyleIdx="3" presStyleCnt="6"/>
      <dgm:spPr/>
    </dgm:pt>
    <dgm:pt modelId="{F5FE679F-24B0-4752-8D72-91D452644FFB}" type="pres">
      <dgm:prSet presAssocID="{24F3F2B7-8288-41B6-B19E-E2BEDD5E80BB}" presName="hierChild3" presStyleCnt="0"/>
      <dgm:spPr/>
    </dgm:pt>
    <dgm:pt modelId="{ACAFF7AF-556C-4F59-A6EE-D7C4B7C4D4FC}" type="pres">
      <dgm:prSet presAssocID="{C81D39BA-EB1D-4305-9165-1AF4F1CD1604}" presName="Name19" presStyleLbl="parChTrans1D3" presStyleIdx="4" presStyleCnt="6"/>
      <dgm:spPr/>
    </dgm:pt>
    <dgm:pt modelId="{CC19E4F9-253F-48E5-BFED-2693C393E11C}" type="pres">
      <dgm:prSet presAssocID="{D228EA52-233D-44A3-9F8A-68A805B3C582}" presName="Name21" presStyleCnt="0"/>
      <dgm:spPr/>
    </dgm:pt>
    <dgm:pt modelId="{A78B4EDC-7373-4A7F-B000-8DF18FFE9F0A}" type="pres">
      <dgm:prSet presAssocID="{D228EA52-233D-44A3-9F8A-68A805B3C582}" presName="level2Shape" presStyleLbl="node3" presStyleIdx="4" presStyleCnt="6"/>
      <dgm:spPr/>
    </dgm:pt>
    <dgm:pt modelId="{AD468ADD-50F6-43EF-A8C4-F649A8C9CD73}" type="pres">
      <dgm:prSet presAssocID="{D228EA52-233D-44A3-9F8A-68A805B3C582}" presName="hierChild3" presStyleCnt="0"/>
      <dgm:spPr/>
    </dgm:pt>
    <dgm:pt modelId="{99DE57BC-50FA-4370-881A-A54FEB1FDBC8}" type="pres">
      <dgm:prSet presAssocID="{F8274F1C-8A51-4221-9F84-FEB982ED38E0}" presName="Name19" presStyleLbl="parChTrans1D3" presStyleIdx="5" presStyleCnt="6"/>
      <dgm:spPr/>
    </dgm:pt>
    <dgm:pt modelId="{0998A284-D6C5-4A1C-A825-BDD8BB8FE44A}" type="pres">
      <dgm:prSet presAssocID="{C2CDA347-5830-447E-8DCF-3D5BB9F951BF}" presName="Name21" presStyleCnt="0"/>
      <dgm:spPr/>
    </dgm:pt>
    <dgm:pt modelId="{1F6ACC28-8FAF-49A9-A1CC-3171362DCE4F}" type="pres">
      <dgm:prSet presAssocID="{C2CDA347-5830-447E-8DCF-3D5BB9F951BF}" presName="level2Shape" presStyleLbl="node3" presStyleIdx="5" presStyleCnt="6"/>
      <dgm:spPr/>
    </dgm:pt>
    <dgm:pt modelId="{4BC27D83-52AD-4E99-AACE-FF6CC3DDD071}" type="pres">
      <dgm:prSet presAssocID="{C2CDA347-5830-447E-8DCF-3D5BB9F951BF}" presName="hierChild3" presStyleCnt="0"/>
      <dgm:spPr/>
    </dgm:pt>
    <dgm:pt modelId="{5ED41099-B0F2-4835-ACD5-26CB493B1A62}" type="pres">
      <dgm:prSet presAssocID="{1C7C70D2-8549-4E30-AE3F-15D7B20B7396}" presName="bgShapesFlow" presStyleCnt="0"/>
      <dgm:spPr/>
    </dgm:pt>
  </dgm:ptLst>
  <dgm:cxnLst>
    <dgm:cxn modelId="{381E6C05-9F7B-4945-84E5-308E9B1DDA11}" type="presOf" srcId="{C81D39BA-EB1D-4305-9165-1AF4F1CD1604}" destId="{ACAFF7AF-556C-4F59-A6EE-D7C4B7C4D4FC}" srcOrd="0" destOrd="0" presId="urn:microsoft.com/office/officeart/2005/8/layout/hierarchy6"/>
    <dgm:cxn modelId="{43C9040E-6601-4E90-80C5-B03EB0AE5992}" srcId="{9FE9A4BB-E064-4A0E-8A6C-BD896CD9F5ED}" destId="{1674BAD9-8211-417A-A0B7-AD32EA943333}" srcOrd="1" destOrd="0" parTransId="{FE6F555B-19E7-4241-ADF8-3BC1495F097C}" sibTransId="{AB135127-D7BD-4CF8-83D9-96756D98A837}"/>
    <dgm:cxn modelId="{CC86C42E-70F9-4D8F-BBD7-E0B295775274}" srcId="{1674BAD9-8211-417A-A0B7-AD32EA943333}" destId="{D228EA52-233D-44A3-9F8A-68A805B3C582}" srcOrd="1" destOrd="0" parTransId="{C81D39BA-EB1D-4305-9165-1AF4F1CD1604}" sibTransId="{D8D03AF7-6A89-4F5B-8E23-EE1EBA6E7E3A}"/>
    <dgm:cxn modelId="{8D01DF30-756A-4DB6-AED4-9B22D0340EEB}" type="presOf" srcId="{9FE9A4BB-E064-4A0E-8A6C-BD896CD9F5ED}" destId="{72514894-8CFC-435E-92FB-03C90F9202DE}" srcOrd="0" destOrd="0" presId="urn:microsoft.com/office/officeart/2005/8/layout/hierarchy6"/>
    <dgm:cxn modelId="{38755841-4095-46B8-8E2D-704049431BA7}" srcId="{1674BAD9-8211-417A-A0B7-AD32EA943333}" destId="{C2CDA347-5830-447E-8DCF-3D5BB9F951BF}" srcOrd="2" destOrd="0" parTransId="{F8274F1C-8A51-4221-9F84-FEB982ED38E0}" sibTransId="{C3DCE2CB-C663-448D-B931-C48E606494D2}"/>
    <dgm:cxn modelId="{8836F273-8A9A-49C5-811F-0E25D03454FE}" srcId="{60BC50D6-F214-42BA-9BCE-97BB0C57364C}" destId="{3C7BF51E-DC8B-4FBC-B232-F7E73506A7E7}" srcOrd="1" destOrd="0" parTransId="{AC5B88AA-583E-4781-BD8D-13913A6EFED7}" sibTransId="{70F45D93-4F42-4E72-B322-8630B5961F28}"/>
    <dgm:cxn modelId="{04FA5974-709D-41EB-904D-CBC536E486F8}" type="presOf" srcId="{F8274F1C-8A51-4221-9F84-FEB982ED38E0}" destId="{99DE57BC-50FA-4370-881A-A54FEB1FDBC8}" srcOrd="0" destOrd="0" presId="urn:microsoft.com/office/officeart/2005/8/layout/hierarchy6"/>
    <dgm:cxn modelId="{4E162475-4751-4FE4-9C6F-BD3A78C7131A}" type="presOf" srcId="{5B405A01-3B4F-4F08-B479-B2EEB5F73334}" destId="{58CA40A8-D109-4D6D-A192-2AC63F5EED07}" srcOrd="0" destOrd="0" presId="urn:microsoft.com/office/officeart/2005/8/layout/hierarchy6"/>
    <dgm:cxn modelId="{305CEE86-8591-4A76-9BA9-748E6585764C}" type="presOf" srcId="{A94FD3B9-7731-4F45-B1BB-C936A19A5D2E}" destId="{EADCB3EB-495D-48A2-A4EA-A648A67F7A92}" srcOrd="0" destOrd="0" presId="urn:microsoft.com/office/officeart/2005/8/layout/hierarchy6"/>
    <dgm:cxn modelId="{411A678A-BF81-4615-9D24-BC1C53D96863}" type="presOf" srcId="{4C58948E-BDEA-4BFB-A8BF-1452A4B29F0A}" destId="{2C9D2A3C-9FBD-4716-9C00-D4C5945CECBC}" srcOrd="0" destOrd="0" presId="urn:microsoft.com/office/officeart/2005/8/layout/hierarchy6"/>
    <dgm:cxn modelId="{489B1B96-7B81-4342-8E1E-ACAB9B163841}" type="presOf" srcId="{24F3F2B7-8288-41B6-B19E-E2BEDD5E80BB}" destId="{0A18C2C0-7013-44D0-A5AF-218BDC37F8F6}" srcOrd="0" destOrd="0" presId="urn:microsoft.com/office/officeart/2005/8/layout/hierarchy6"/>
    <dgm:cxn modelId="{752F959A-5CA9-43BB-9CA5-BF0299769FF2}" type="presOf" srcId="{3C7BF51E-DC8B-4FBC-B232-F7E73506A7E7}" destId="{2D6FFE80-1E16-4759-811A-8949A758CC7C}" srcOrd="0" destOrd="0" presId="urn:microsoft.com/office/officeart/2005/8/layout/hierarchy6"/>
    <dgm:cxn modelId="{12F3789C-60EE-493F-B92A-E63DD487566F}" type="presOf" srcId="{FE6F555B-19E7-4241-ADF8-3BC1495F097C}" destId="{FE012B21-2BAF-4CCA-90E1-94071ABCAB7C}" srcOrd="0" destOrd="0" presId="urn:microsoft.com/office/officeart/2005/8/layout/hierarchy6"/>
    <dgm:cxn modelId="{4A11E49C-AEDA-4C8D-97A1-1A781617EBBA}" srcId="{60BC50D6-F214-42BA-9BCE-97BB0C57364C}" destId="{5B405A01-3B4F-4F08-B479-B2EEB5F73334}" srcOrd="0" destOrd="0" parTransId="{BFE15BD8-E9C2-4FEC-9D77-3152AC5CB5AB}" sibTransId="{FA6F5685-BAA4-4AAE-99BB-E5619C2BB8EA}"/>
    <dgm:cxn modelId="{9855D8A6-DE9D-4F79-8372-37CFB495C83A}" type="presOf" srcId="{1674BAD9-8211-417A-A0B7-AD32EA943333}" destId="{3E95B97B-F611-4644-94BD-36F5E5B1B468}" srcOrd="0" destOrd="0" presId="urn:microsoft.com/office/officeart/2005/8/layout/hierarchy6"/>
    <dgm:cxn modelId="{F5AD5EAB-80B6-4A8D-8B1F-D10CD0AC8F46}" type="presOf" srcId="{60BC50D6-F214-42BA-9BCE-97BB0C57364C}" destId="{9812D43F-65FF-4A81-A170-5B3D7580A961}" srcOrd="0" destOrd="0" presId="urn:microsoft.com/office/officeart/2005/8/layout/hierarchy6"/>
    <dgm:cxn modelId="{9525D9AD-EB98-41A7-8B6F-DB882E1B050E}" type="presOf" srcId="{AC56DED6-D326-4574-8EA2-A573A2E3F91E}" destId="{C59F877E-6441-4E34-AF12-A557FC4DB2B0}" srcOrd="0" destOrd="0" presId="urn:microsoft.com/office/officeart/2005/8/layout/hierarchy6"/>
    <dgm:cxn modelId="{A1139DB5-7C7F-4082-BD44-7BC3C48915D1}" type="presOf" srcId="{D228EA52-233D-44A3-9F8A-68A805B3C582}" destId="{A78B4EDC-7373-4A7F-B000-8DF18FFE9F0A}" srcOrd="0" destOrd="0" presId="urn:microsoft.com/office/officeart/2005/8/layout/hierarchy6"/>
    <dgm:cxn modelId="{CCECCABF-4C1A-4FA3-BB11-CC71AEE19B7A}" srcId="{1C7C70D2-8549-4E30-AE3F-15D7B20B7396}" destId="{9FE9A4BB-E064-4A0E-8A6C-BD896CD9F5ED}" srcOrd="0" destOrd="0" parTransId="{908E1828-A562-4004-95D7-AADC353F3490}" sibTransId="{4C6F54C6-1B1E-4481-8DA5-41DF3CD467FD}"/>
    <dgm:cxn modelId="{0A43EFC1-294F-4498-B73E-FD1DD0CCB0AE}" srcId="{1674BAD9-8211-417A-A0B7-AD32EA943333}" destId="{24F3F2B7-8288-41B6-B19E-E2BEDD5E80BB}" srcOrd="0" destOrd="0" parTransId="{4C58948E-BDEA-4BFB-A8BF-1452A4B29F0A}" sibTransId="{A5C2BB03-A160-4285-A7E8-C46D54C374DB}"/>
    <dgm:cxn modelId="{282DA6C4-CA1F-4B2A-802D-FF23D6F4FCC0}" type="presOf" srcId="{1C7C70D2-8549-4E30-AE3F-15D7B20B7396}" destId="{6B46A5F4-07A2-4C7B-9318-619CB3BDA815}" srcOrd="0" destOrd="0" presId="urn:microsoft.com/office/officeart/2005/8/layout/hierarchy6"/>
    <dgm:cxn modelId="{36B316D5-3664-479F-A38F-363F39787A23}" srcId="{9FE9A4BB-E064-4A0E-8A6C-BD896CD9F5ED}" destId="{60BC50D6-F214-42BA-9BCE-97BB0C57364C}" srcOrd="0" destOrd="0" parTransId="{A94FD3B9-7731-4F45-B1BB-C936A19A5D2E}" sibTransId="{7EE10757-6493-4A3F-B877-2ED67F5E2B28}"/>
    <dgm:cxn modelId="{BD136CE4-F4D1-498B-A352-0D10103FDCBF}" srcId="{60BC50D6-F214-42BA-9BCE-97BB0C57364C}" destId="{537AAF14-8850-4047-B0FF-64AC315751C4}" srcOrd="2" destOrd="0" parTransId="{AC56DED6-D326-4574-8EA2-A573A2E3F91E}" sibTransId="{475637B8-4650-4C18-846E-B732DB51FB53}"/>
    <dgm:cxn modelId="{FEB0FBEF-8AE8-49C1-A81A-4A1D4F5554E6}" type="presOf" srcId="{C2CDA347-5830-447E-8DCF-3D5BB9F951BF}" destId="{1F6ACC28-8FAF-49A9-A1CC-3171362DCE4F}" srcOrd="0" destOrd="0" presId="urn:microsoft.com/office/officeart/2005/8/layout/hierarchy6"/>
    <dgm:cxn modelId="{AE8875F0-54B1-474D-9D72-6D02E89C0B61}" type="presOf" srcId="{AC5B88AA-583E-4781-BD8D-13913A6EFED7}" destId="{82B30053-890A-4AF8-A14A-5562D1A5526C}" srcOrd="0" destOrd="0" presId="urn:microsoft.com/office/officeart/2005/8/layout/hierarchy6"/>
    <dgm:cxn modelId="{FB7006F6-B40F-486F-BDB8-FEAD6E187EB8}" type="presOf" srcId="{537AAF14-8850-4047-B0FF-64AC315751C4}" destId="{C2ABDFF7-05D4-45B2-973A-53FAC8B71AC8}" srcOrd="0" destOrd="0" presId="urn:microsoft.com/office/officeart/2005/8/layout/hierarchy6"/>
    <dgm:cxn modelId="{8383D7F8-A9D3-4E00-8399-1F33C2672A7A}" type="presOf" srcId="{BFE15BD8-E9C2-4FEC-9D77-3152AC5CB5AB}" destId="{85D5C54C-2B25-4BDB-997E-DE31ACD7DF98}" srcOrd="0" destOrd="0" presId="urn:microsoft.com/office/officeart/2005/8/layout/hierarchy6"/>
    <dgm:cxn modelId="{80781D13-EDD9-48AD-8F9E-62FDE866E47B}" type="presParOf" srcId="{6B46A5F4-07A2-4C7B-9318-619CB3BDA815}" destId="{89469136-7FBE-4CA6-9E93-9F285F5503C0}" srcOrd="0" destOrd="0" presId="urn:microsoft.com/office/officeart/2005/8/layout/hierarchy6"/>
    <dgm:cxn modelId="{D2441881-9EB3-4376-9CE8-267431AFEC5A}" type="presParOf" srcId="{89469136-7FBE-4CA6-9E93-9F285F5503C0}" destId="{23408901-AC07-4230-8CCA-A9EE0364F725}" srcOrd="0" destOrd="0" presId="urn:microsoft.com/office/officeart/2005/8/layout/hierarchy6"/>
    <dgm:cxn modelId="{0E7AFF5E-DC21-461B-9CBB-67D03326CF43}" type="presParOf" srcId="{23408901-AC07-4230-8CCA-A9EE0364F725}" destId="{AE9851FF-DF8A-4F19-BE3E-16EEBDACCEC7}" srcOrd="0" destOrd="0" presId="urn:microsoft.com/office/officeart/2005/8/layout/hierarchy6"/>
    <dgm:cxn modelId="{882A2D24-788B-4347-9782-E5A41257DD44}" type="presParOf" srcId="{AE9851FF-DF8A-4F19-BE3E-16EEBDACCEC7}" destId="{72514894-8CFC-435E-92FB-03C90F9202DE}" srcOrd="0" destOrd="0" presId="urn:microsoft.com/office/officeart/2005/8/layout/hierarchy6"/>
    <dgm:cxn modelId="{2C436DE6-7677-4BCE-96C1-6CE01B338043}" type="presParOf" srcId="{AE9851FF-DF8A-4F19-BE3E-16EEBDACCEC7}" destId="{16A4AA42-5985-45E8-B778-14CA3C1624CE}" srcOrd="1" destOrd="0" presId="urn:microsoft.com/office/officeart/2005/8/layout/hierarchy6"/>
    <dgm:cxn modelId="{44E8E79D-B62A-46D5-87A9-420F8D029340}" type="presParOf" srcId="{16A4AA42-5985-45E8-B778-14CA3C1624CE}" destId="{EADCB3EB-495D-48A2-A4EA-A648A67F7A92}" srcOrd="0" destOrd="0" presId="urn:microsoft.com/office/officeart/2005/8/layout/hierarchy6"/>
    <dgm:cxn modelId="{0755B231-7FCB-4722-A374-2D74A97D8628}" type="presParOf" srcId="{16A4AA42-5985-45E8-B778-14CA3C1624CE}" destId="{94DF4EE0-F4B0-4ACA-A077-1883C5DD6A6A}" srcOrd="1" destOrd="0" presId="urn:microsoft.com/office/officeart/2005/8/layout/hierarchy6"/>
    <dgm:cxn modelId="{66913C59-9C71-4D0C-942F-A3AA834E6830}" type="presParOf" srcId="{94DF4EE0-F4B0-4ACA-A077-1883C5DD6A6A}" destId="{9812D43F-65FF-4A81-A170-5B3D7580A961}" srcOrd="0" destOrd="0" presId="urn:microsoft.com/office/officeart/2005/8/layout/hierarchy6"/>
    <dgm:cxn modelId="{73CF3ADC-5BA2-4308-B6F0-D32CEFE4CF41}" type="presParOf" srcId="{94DF4EE0-F4B0-4ACA-A077-1883C5DD6A6A}" destId="{796D4DD2-E384-429D-AB09-CC0189761AA8}" srcOrd="1" destOrd="0" presId="urn:microsoft.com/office/officeart/2005/8/layout/hierarchy6"/>
    <dgm:cxn modelId="{DCE96E6D-D23F-4276-944B-9D0153FF06B7}" type="presParOf" srcId="{796D4DD2-E384-429D-AB09-CC0189761AA8}" destId="{85D5C54C-2B25-4BDB-997E-DE31ACD7DF98}" srcOrd="0" destOrd="0" presId="urn:microsoft.com/office/officeart/2005/8/layout/hierarchy6"/>
    <dgm:cxn modelId="{FE6018CE-11C5-46A3-A99D-7B51F24784CD}" type="presParOf" srcId="{796D4DD2-E384-429D-AB09-CC0189761AA8}" destId="{15F01AE0-8029-4A32-B11A-96EC01E71789}" srcOrd="1" destOrd="0" presId="urn:microsoft.com/office/officeart/2005/8/layout/hierarchy6"/>
    <dgm:cxn modelId="{280FF0A5-E678-4F0B-BB04-68D719EC0538}" type="presParOf" srcId="{15F01AE0-8029-4A32-B11A-96EC01E71789}" destId="{58CA40A8-D109-4D6D-A192-2AC63F5EED07}" srcOrd="0" destOrd="0" presId="urn:microsoft.com/office/officeart/2005/8/layout/hierarchy6"/>
    <dgm:cxn modelId="{F1A0341B-C36D-4201-A240-D46ECF01FAE7}" type="presParOf" srcId="{15F01AE0-8029-4A32-B11A-96EC01E71789}" destId="{4EF55640-A1D8-46B2-9758-F22B10009BD9}" srcOrd="1" destOrd="0" presId="urn:microsoft.com/office/officeart/2005/8/layout/hierarchy6"/>
    <dgm:cxn modelId="{7AA97B93-F975-43AA-845A-D84186B9AB42}" type="presParOf" srcId="{796D4DD2-E384-429D-AB09-CC0189761AA8}" destId="{82B30053-890A-4AF8-A14A-5562D1A5526C}" srcOrd="2" destOrd="0" presId="urn:microsoft.com/office/officeart/2005/8/layout/hierarchy6"/>
    <dgm:cxn modelId="{92A91599-91ED-4588-B52F-98CC1F51DEE3}" type="presParOf" srcId="{796D4DD2-E384-429D-AB09-CC0189761AA8}" destId="{20FE7FCC-49C8-4831-94E9-630D66CB9CB2}" srcOrd="3" destOrd="0" presId="urn:microsoft.com/office/officeart/2005/8/layout/hierarchy6"/>
    <dgm:cxn modelId="{C64CDB20-1FF0-478F-9183-816E3657E99D}" type="presParOf" srcId="{20FE7FCC-49C8-4831-94E9-630D66CB9CB2}" destId="{2D6FFE80-1E16-4759-811A-8949A758CC7C}" srcOrd="0" destOrd="0" presId="urn:microsoft.com/office/officeart/2005/8/layout/hierarchy6"/>
    <dgm:cxn modelId="{AEB03149-A3F4-43B1-9236-248FD22FF1A5}" type="presParOf" srcId="{20FE7FCC-49C8-4831-94E9-630D66CB9CB2}" destId="{386CC9CB-A128-422E-99B6-223FAD5ABB54}" srcOrd="1" destOrd="0" presId="urn:microsoft.com/office/officeart/2005/8/layout/hierarchy6"/>
    <dgm:cxn modelId="{908F14CB-9F7B-466F-A1D9-1A13DA041F3C}" type="presParOf" srcId="{796D4DD2-E384-429D-AB09-CC0189761AA8}" destId="{C59F877E-6441-4E34-AF12-A557FC4DB2B0}" srcOrd="4" destOrd="0" presId="urn:microsoft.com/office/officeart/2005/8/layout/hierarchy6"/>
    <dgm:cxn modelId="{D1355497-5959-4918-9490-186E52F0318C}" type="presParOf" srcId="{796D4DD2-E384-429D-AB09-CC0189761AA8}" destId="{F7853A9A-2F86-4508-971D-1226E0F60B6B}" srcOrd="5" destOrd="0" presId="urn:microsoft.com/office/officeart/2005/8/layout/hierarchy6"/>
    <dgm:cxn modelId="{6F3308BB-75C3-4FF3-9035-9FA3B0F2454B}" type="presParOf" srcId="{F7853A9A-2F86-4508-971D-1226E0F60B6B}" destId="{C2ABDFF7-05D4-45B2-973A-53FAC8B71AC8}" srcOrd="0" destOrd="0" presId="urn:microsoft.com/office/officeart/2005/8/layout/hierarchy6"/>
    <dgm:cxn modelId="{E1E2773C-33C4-4573-89EC-88B03CD1A8EC}" type="presParOf" srcId="{F7853A9A-2F86-4508-971D-1226E0F60B6B}" destId="{73CF2FA3-830F-46ED-BE34-68A418986A46}" srcOrd="1" destOrd="0" presId="urn:microsoft.com/office/officeart/2005/8/layout/hierarchy6"/>
    <dgm:cxn modelId="{D65BB797-50F9-42AA-826A-FB4F7E8C6B1D}" type="presParOf" srcId="{16A4AA42-5985-45E8-B778-14CA3C1624CE}" destId="{FE012B21-2BAF-4CCA-90E1-94071ABCAB7C}" srcOrd="2" destOrd="0" presId="urn:microsoft.com/office/officeart/2005/8/layout/hierarchy6"/>
    <dgm:cxn modelId="{5C80783A-EF52-4B2A-920E-10788343938C}" type="presParOf" srcId="{16A4AA42-5985-45E8-B778-14CA3C1624CE}" destId="{E35E950B-8EF6-46C0-93A1-4F86961C9F48}" srcOrd="3" destOrd="0" presId="urn:microsoft.com/office/officeart/2005/8/layout/hierarchy6"/>
    <dgm:cxn modelId="{B34C9D1F-4435-4A12-9F45-08340C842494}" type="presParOf" srcId="{E35E950B-8EF6-46C0-93A1-4F86961C9F48}" destId="{3E95B97B-F611-4644-94BD-36F5E5B1B468}" srcOrd="0" destOrd="0" presId="urn:microsoft.com/office/officeart/2005/8/layout/hierarchy6"/>
    <dgm:cxn modelId="{A39E49E0-09F4-45A3-BD88-F6ABE27ECFA8}" type="presParOf" srcId="{E35E950B-8EF6-46C0-93A1-4F86961C9F48}" destId="{92887B3F-9C4D-471A-B465-9D0E3C9E0CB9}" srcOrd="1" destOrd="0" presId="urn:microsoft.com/office/officeart/2005/8/layout/hierarchy6"/>
    <dgm:cxn modelId="{0873B9D6-C8CE-409E-9E2F-32F73C061FAC}" type="presParOf" srcId="{92887B3F-9C4D-471A-B465-9D0E3C9E0CB9}" destId="{2C9D2A3C-9FBD-4716-9C00-D4C5945CECBC}" srcOrd="0" destOrd="0" presId="urn:microsoft.com/office/officeart/2005/8/layout/hierarchy6"/>
    <dgm:cxn modelId="{471A4882-474B-496D-A58F-D6717D1F9283}" type="presParOf" srcId="{92887B3F-9C4D-471A-B465-9D0E3C9E0CB9}" destId="{690435FE-4DFA-4738-A8DE-388914C254B6}" srcOrd="1" destOrd="0" presId="urn:microsoft.com/office/officeart/2005/8/layout/hierarchy6"/>
    <dgm:cxn modelId="{63A2672C-E36B-4F85-B87F-8BA50A0C7182}" type="presParOf" srcId="{690435FE-4DFA-4738-A8DE-388914C254B6}" destId="{0A18C2C0-7013-44D0-A5AF-218BDC37F8F6}" srcOrd="0" destOrd="0" presId="urn:microsoft.com/office/officeart/2005/8/layout/hierarchy6"/>
    <dgm:cxn modelId="{F630EDCF-0DF2-475D-B19B-B57AE60851E0}" type="presParOf" srcId="{690435FE-4DFA-4738-A8DE-388914C254B6}" destId="{F5FE679F-24B0-4752-8D72-91D452644FFB}" srcOrd="1" destOrd="0" presId="urn:microsoft.com/office/officeart/2005/8/layout/hierarchy6"/>
    <dgm:cxn modelId="{937F236B-3E04-46E2-9A32-5C50C4508894}" type="presParOf" srcId="{92887B3F-9C4D-471A-B465-9D0E3C9E0CB9}" destId="{ACAFF7AF-556C-4F59-A6EE-D7C4B7C4D4FC}" srcOrd="2" destOrd="0" presId="urn:microsoft.com/office/officeart/2005/8/layout/hierarchy6"/>
    <dgm:cxn modelId="{426CE89C-3530-4681-901F-26103E4F6A25}" type="presParOf" srcId="{92887B3F-9C4D-471A-B465-9D0E3C9E0CB9}" destId="{CC19E4F9-253F-48E5-BFED-2693C393E11C}" srcOrd="3" destOrd="0" presId="urn:microsoft.com/office/officeart/2005/8/layout/hierarchy6"/>
    <dgm:cxn modelId="{81CB77D5-44A2-4F79-B7E7-99EA8F91BEB5}" type="presParOf" srcId="{CC19E4F9-253F-48E5-BFED-2693C393E11C}" destId="{A78B4EDC-7373-4A7F-B000-8DF18FFE9F0A}" srcOrd="0" destOrd="0" presId="urn:microsoft.com/office/officeart/2005/8/layout/hierarchy6"/>
    <dgm:cxn modelId="{59211451-FA46-4D87-BF5B-2817FFE2AEAE}" type="presParOf" srcId="{CC19E4F9-253F-48E5-BFED-2693C393E11C}" destId="{AD468ADD-50F6-43EF-A8C4-F649A8C9CD73}" srcOrd="1" destOrd="0" presId="urn:microsoft.com/office/officeart/2005/8/layout/hierarchy6"/>
    <dgm:cxn modelId="{D4B6C6BE-4E22-4842-865D-4C60E80EB91D}" type="presParOf" srcId="{92887B3F-9C4D-471A-B465-9D0E3C9E0CB9}" destId="{99DE57BC-50FA-4370-881A-A54FEB1FDBC8}" srcOrd="4" destOrd="0" presId="urn:microsoft.com/office/officeart/2005/8/layout/hierarchy6"/>
    <dgm:cxn modelId="{C5230726-ED63-43A3-8259-12B1C1B82828}" type="presParOf" srcId="{92887B3F-9C4D-471A-B465-9D0E3C9E0CB9}" destId="{0998A284-D6C5-4A1C-A825-BDD8BB8FE44A}" srcOrd="5" destOrd="0" presId="urn:microsoft.com/office/officeart/2005/8/layout/hierarchy6"/>
    <dgm:cxn modelId="{D49C6D5F-46CB-44B0-B8E0-14A22C2E97E9}" type="presParOf" srcId="{0998A284-D6C5-4A1C-A825-BDD8BB8FE44A}" destId="{1F6ACC28-8FAF-49A9-A1CC-3171362DCE4F}" srcOrd="0" destOrd="0" presId="urn:microsoft.com/office/officeart/2005/8/layout/hierarchy6"/>
    <dgm:cxn modelId="{D6704A65-35DB-485C-B0CE-FFB04A1C666F}" type="presParOf" srcId="{0998A284-D6C5-4A1C-A825-BDD8BB8FE44A}" destId="{4BC27D83-52AD-4E99-AACE-FF6CC3DDD071}" srcOrd="1" destOrd="0" presId="urn:microsoft.com/office/officeart/2005/8/layout/hierarchy6"/>
    <dgm:cxn modelId="{AA53E70D-9132-4BE5-846A-76E414F4A2B7}" type="presParOf" srcId="{6B46A5F4-07A2-4C7B-9318-619CB3BDA815}" destId="{5ED41099-B0F2-4835-ACD5-26CB493B1A62}"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F433EE-6226-459B-BFB9-B68E07F33AD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nb-NO"/>
        </a:p>
      </dgm:t>
    </dgm:pt>
    <dgm:pt modelId="{382AAD1B-32EE-415F-A3ED-D5BAF95201D2}">
      <dgm:prSet phldrT="[Tekst]"/>
      <dgm:spPr>
        <a:solidFill>
          <a:srgbClr val="FF0000"/>
        </a:solidFill>
        <a:ln>
          <a:solidFill>
            <a:schemeClr val="bg1"/>
          </a:solidFill>
        </a:ln>
      </dgm:spPr>
      <dgm:t>
        <a:bodyPr/>
        <a:lstStyle/>
        <a:p>
          <a:r>
            <a:rPr lang="nb-NO" dirty="0"/>
            <a:t>Forbildet</a:t>
          </a:r>
        </a:p>
      </dgm:t>
    </dgm:pt>
    <dgm:pt modelId="{25AE8E67-65FA-44A7-A11E-AF111A17CB96}" type="parTrans" cxnId="{95EF352C-2C49-49F5-BE8B-7D8975624632}">
      <dgm:prSet/>
      <dgm:spPr/>
      <dgm:t>
        <a:bodyPr/>
        <a:lstStyle/>
        <a:p>
          <a:endParaRPr lang="nb-NO"/>
        </a:p>
      </dgm:t>
    </dgm:pt>
    <dgm:pt modelId="{A06A57CE-F8A1-404E-A35E-1709E7C4F88D}" type="sibTrans" cxnId="{95EF352C-2C49-49F5-BE8B-7D8975624632}">
      <dgm:prSet/>
      <dgm:spPr/>
      <dgm:t>
        <a:bodyPr/>
        <a:lstStyle/>
        <a:p>
          <a:endParaRPr lang="nb-NO"/>
        </a:p>
      </dgm:t>
    </dgm:pt>
    <dgm:pt modelId="{DE6DFEB3-4EF9-464A-A6E2-4F6738DB6E3C}">
      <dgm:prSet phldrT="[Tekst]"/>
      <dgm:spPr>
        <a:solidFill>
          <a:srgbClr val="FF0000"/>
        </a:solidFill>
        <a:ln>
          <a:solidFill>
            <a:schemeClr val="bg1"/>
          </a:solidFill>
        </a:ln>
      </dgm:spPr>
      <dgm:t>
        <a:bodyPr/>
        <a:lstStyle/>
        <a:p>
          <a:r>
            <a:rPr lang="nb-NO" b="1" u="none" dirty="0"/>
            <a:t>Respekt</a:t>
          </a:r>
          <a:r>
            <a:rPr lang="nb-NO" u="none" dirty="0"/>
            <a:t> </a:t>
          </a:r>
          <a:r>
            <a:rPr lang="nb-NO" dirty="0"/>
            <a:t>Dommer Trenere Spillere Foreldre Lagledere</a:t>
          </a:r>
        </a:p>
      </dgm:t>
    </dgm:pt>
    <dgm:pt modelId="{091603E3-25B1-4F90-838C-6910696B3F68}" type="parTrans" cxnId="{13E3DDBE-CA5D-4AEF-A2BB-067DCDFC477D}">
      <dgm:prSet/>
      <dgm:spPr>
        <a:solidFill>
          <a:srgbClr val="FF0000"/>
        </a:solidFill>
      </dgm:spPr>
      <dgm:t>
        <a:bodyPr/>
        <a:lstStyle/>
        <a:p>
          <a:endParaRPr lang="nb-NO"/>
        </a:p>
      </dgm:t>
    </dgm:pt>
    <dgm:pt modelId="{B3CD2BD1-2807-4EC1-8C02-59CD4693CF8D}" type="sibTrans" cxnId="{13E3DDBE-CA5D-4AEF-A2BB-067DCDFC477D}">
      <dgm:prSet/>
      <dgm:spPr/>
      <dgm:t>
        <a:bodyPr/>
        <a:lstStyle/>
        <a:p>
          <a:endParaRPr lang="nb-NO"/>
        </a:p>
      </dgm:t>
    </dgm:pt>
    <dgm:pt modelId="{D9E3C3CE-31B1-4CA5-BB19-9DD04AE24CD5}">
      <dgm:prSet phldrT="[Tekst]"/>
      <dgm:spPr>
        <a:solidFill>
          <a:srgbClr val="FF0000"/>
        </a:solidFill>
        <a:ln>
          <a:solidFill>
            <a:schemeClr val="bg1"/>
          </a:solidFill>
        </a:ln>
      </dgm:spPr>
      <dgm:t>
        <a:bodyPr/>
        <a:lstStyle/>
        <a:p>
          <a:r>
            <a:rPr lang="nb-NO" b="1" u="none" dirty="0"/>
            <a:t>Politiattest</a:t>
          </a:r>
        </a:p>
      </dgm:t>
    </dgm:pt>
    <dgm:pt modelId="{A111BDFE-6E21-4E01-A6A9-D358B9B10B26}" type="parTrans" cxnId="{87098E18-FF51-4DF5-A1EC-3EC3082702EF}">
      <dgm:prSet/>
      <dgm:spPr>
        <a:solidFill>
          <a:srgbClr val="FF0000"/>
        </a:solidFill>
      </dgm:spPr>
      <dgm:t>
        <a:bodyPr/>
        <a:lstStyle/>
        <a:p>
          <a:endParaRPr lang="nb-NO"/>
        </a:p>
      </dgm:t>
    </dgm:pt>
    <dgm:pt modelId="{FAAD7BD5-1710-468F-B247-69DE2AA1BDFB}" type="sibTrans" cxnId="{87098E18-FF51-4DF5-A1EC-3EC3082702EF}">
      <dgm:prSet/>
      <dgm:spPr/>
      <dgm:t>
        <a:bodyPr/>
        <a:lstStyle/>
        <a:p>
          <a:endParaRPr lang="nb-NO"/>
        </a:p>
      </dgm:t>
    </dgm:pt>
    <dgm:pt modelId="{135DD83E-0155-4C5A-B3C8-80A40F6604C0}">
      <dgm:prSet phldrT="[Tekst]"/>
      <dgm:spPr>
        <a:solidFill>
          <a:srgbClr val="FF0000"/>
        </a:solidFill>
        <a:ln>
          <a:solidFill>
            <a:schemeClr val="bg1"/>
          </a:solidFill>
        </a:ln>
      </dgm:spPr>
      <dgm:t>
        <a:bodyPr/>
        <a:lstStyle/>
        <a:p>
          <a:r>
            <a:rPr lang="nb-NO" b="1" dirty="0"/>
            <a:t>Sosiale medier</a:t>
          </a:r>
        </a:p>
      </dgm:t>
    </dgm:pt>
    <dgm:pt modelId="{CB6DC8FA-09E7-4DE8-8220-861BA379B77D}" type="parTrans" cxnId="{767B7CAE-E282-4363-8CEA-4AC5420D667C}">
      <dgm:prSet/>
      <dgm:spPr>
        <a:solidFill>
          <a:srgbClr val="FF0000"/>
        </a:solidFill>
      </dgm:spPr>
      <dgm:t>
        <a:bodyPr/>
        <a:lstStyle/>
        <a:p>
          <a:endParaRPr lang="nb-NO"/>
        </a:p>
      </dgm:t>
    </dgm:pt>
    <dgm:pt modelId="{9F26D398-BC9F-45B1-AB66-851C1E214E19}" type="sibTrans" cxnId="{767B7CAE-E282-4363-8CEA-4AC5420D667C}">
      <dgm:prSet/>
      <dgm:spPr/>
      <dgm:t>
        <a:bodyPr/>
        <a:lstStyle/>
        <a:p>
          <a:endParaRPr lang="nb-NO"/>
        </a:p>
      </dgm:t>
    </dgm:pt>
    <dgm:pt modelId="{83FF1C19-C83A-42B1-A221-D1B25FFBF02A}">
      <dgm:prSet phldrT="[Tekst]"/>
      <dgm:spPr>
        <a:solidFill>
          <a:srgbClr val="FF0000"/>
        </a:solidFill>
        <a:ln>
          <a:solidFill>
            <a:schemeClr val="bg1"/>
          </a:solidFill>
        </a:ln>
      </dgm:spPr>
      <dgm:t>
        <a:bodyPr/>
        <a:lstStyle/>
        <a:p>
          <a:r>
            <a:rPr lang="nb-NO" b="1" u="none" dirty="0">
              <a:effectLst/>
            </a:rPr>
            <a:t>Fritiden</a:t>
          </a:r>
          <a:r>
            <a:rPr lang="nb-NO" dirty="0"/>
            <a:t>       </a:t>
          </a:r>
        </a:p>
        <a:p>
          <a:r>
            <a:rPr lang="nb-NO" dirty="0"/>
            <a:t>Du blir oppfattet som trener der også</a:t>
          </a:r>
        </a:p>
      </dgm:t>
    </dgm:pt>
    <dgm:pt modelId="{751A6D16-D43F-413A-8F46-E08376C17FFF}" type="parTrans" cxnId="{75B4C51C-3659-4A98-BCA3-00E4558AA4C3}">
      <dgm:prSet/>
      <dgm:spPr>
        <a:solidFill>
          <a:srgbClr val="FF0000"/>
        </a:solidFill>
      </dgm:spPr>
      <dgm:t>
        <a:bodyPr/>
        <a:lstStyle/>
        <a:p>
          <a:endParaRPr lang="nb-NO"/>
        </a:p>
      </dgm:t>
    </dgm:pt>
    <dgm:pt modelId="{E2290229-958C-47DB-88DA-2226FD0A0411}" type="sibTrans" cxnId="{75B4C51C-3659-4A98-BCA3-00E4558AA4C3}">
      <dgm:prSet/>
      <dgm:spPr/>
      <dgm:t>
        <a:bodyPr/>
        <a:lstStyle/>
        <a:p>
          <a:endParaRPr lang="nb-NO"/>
        </a:p>
      </dgm:t>
    </dgm:pt>
    <dgm:pt modelId="{2A052B9D-75BC-4066-B29F-5AE5D0DA577E}">
      <dgm:prSet/>
      <dgm:spPr>
        <a:solidFill>
          <a:srgbClr val="FF0000"/>
        </a:solidFill>
      </dgm:spPr>
      <dgm:t>
        <a:bodyPr/>
        <a:lstStyle/>
        <a:p>
          <a:endParaRPr lang="nb-NO"/>
        </a:p>
      </dgm:t>
    </dgm:pt>
    <dgm:pt modelId="{B8536336-435B-43E0-90F3-5DF3986CE9BC}" type="parTrans" cxnId="{FADAAA41-3F52-4F3D-B611-29F39B478562}">
      <dgm:prSet/>
      <dgm:spPr/>
      <dgm:t>
        <a:bodyPr/>
        <a:lstStyle/>
        <a:p>
          <a:endParaRPr lang="nb-NO"/>
        </a:p>
      </dgm:t>
    </dgm:pt>
    <dgm:pt modelId="{CBA92359-A463-4216-AB26-92E6C74BA1D3}" type="sibTrans" cxnId="{FADAAA41-3F52-4F3D-B611-29F39B478562}">
      <dgm:prSet/>
      <dgm:spPr/>
      <dgm:t>
        <a:bodyPr/>
        <a:lstStyle/>
        <a:p>
          <a:endParaRPr lang="nb-NO"/>
        </a:p>
      </dgm:t>
    </dgm:pt>
    <dgm:pt modelId="{AFD04BD1-8326-40B6-983B-ED53C37FA526}">
      <dgm:prSet phldrT="[Tekst]"/>
      <dgm:spPr>
        <a:solidFill>
          <a:srgbClr val="FF0000"/>
        </a:solidFill>
        <a:ln>
          <a:solidFill>
            <a:schemeClr val="bg1"/>
          </a:solidFill>
        </a:ln>
      </dgm:spPr>
      <dgm:t>
        <a:bodyPr/>
        <a:lstStyle/>
        <a:p>
          <a:r>
            <a:rPr lang="nb-NO" dirty="0"/>
            <a:t>Akslaklær</a:t>
          </a:r>
        </a:p>
      </dgm:t>
    </dgm:pt>
    <dgm:pt modelId="{8EA93F53-0B69-4F33-94D9-D896952B6824}" type="parTrans" cxnId="{EA5CA287-AD49-4E2E-B7A8-3DECAD11A306}">
      <dgm:prSet/>
      <dgm:spPr>
        <a:solidFill>
          <a:srgbClr val="FF0000"/>
        </a:solidFill>
      </dgm:spPr>
      <dgm:t>
        <a:bodyPr/>
        <a:lstStyle/>
        <a:p>
          <a:endParaRPr lang="nb-NO"/>
        </a:p>
      </dgm:t>
    </dgm:pt>
    <dgm:pt modelId="{8F11AF2A-BD48-44E9-A103-40669779E3B6}" type="sibTrans" cxnId="{EA5CA287-AD49-4E2E-B7A8-3DECAD11A306}">
      <dgm:prSet/>
      <dgm:spPr/>
      <dgm:t>
        <a:bodyPr/>
        <a:lstStyle/>
        <a:p>
          <a:endParaRPr lang="nb-NO"/>
        </a:p>
      </dgm:t>
    </dgm:pt>
    <dgm:pt modelId="{2686550F-9487-429A-AEFF-629881CF2D64}" type="pres">
      <dgm:prSet presAssocID="{B7F433EE-6226-459B-BFB9-B68E07F33AD6}" presName="cycle" presStyleCnt="0">
        <dgm:presLayoutVars>
          <dgm:chMax val="1"/>
          <dgm:dir/>
          <dgm:animLvl val="ctr"/>
          <dgm:resizeHandles val="exact"/>
        </dgm:presLayoutVars>
      </dgm:prSet>
      <dgm:spPr/>
    </dgm:pt>
    <dgm:pt modelId="{39718A31-BFC4-420A-8315-472F183587FF}" type="pres">
      <dgm:prSet presAssocID="{382AAD1B-32EE-415F-A3ED-D5BAF95201D2}" presName="centerShape" presStyleLbl="node0" presStyleIdx="0" presStyleCnt="1"/>
      <dgm:spPr/>
    </dgm:pt>
    <dgm:pt modelId="{74553191-6EF5-42B1-B74C-538BB6DF9FCE}" type="pres">
      <dgm:prSet presAssocID="{091603E3-25B1-4F90-838C-6910696B3F68}" presName="parTrans" presStyleLbl="bgSibTrans2D1" presStyleIdx="0" presStyleCnt="5"/>
      <dgm:spPr/>
    </dgm:pt>
    <dgm:pt modelId="{A48D4877-8383-405D-9DC7-E67EBB7AE183}" type="pres">
      <dgm:prSet presAssocID="{DE6DFEB3-4EF9-464A-A6E2-4F6738DB6E3C}" presName="node" presStyleLbl="node1" presStyleIdx="0" presStyleCnt="5">
        <dgm:presLayoutVars>
          <dgm:bulletEnabled val="1"/>
        </dgm:presLayoutVars>
      </dgm:prSet>
      <dgm:spPr/>
    </dgm:pt>
    <dgm:pt modelId="{D55292BA-4BF6-4B9A-BCBD-0A7779E6788C}" type="pres">
      <dgm:prSet presAssocID="{A111BDFE-6E21-4E01-A6A9-D358B9B10B26}" presName="parTrans" presStyleLbl="bgSibTrans2D1" presStyleIdx="1" presStyleCnt="5"/>
      <dgm:spPr/>
    </dgm:pt>
    <dgm:pt modelId="{8F5E1630-EAD0-4951-B09A-2DB377174B3B}" type="pres">
      <dgm:prSet presAssocID="{D9E3C3CE-31B1-4CA5-BB19-9DD04AE24CD5}" presName="node" presStyleLbl="node1" presStyleIdx="1" presStyleCnt="5">
        <dgm:presLayoutVars>
          <dgm:bulletEnabled val="1"/>
        </dgm:presLayoutVars>
      </dgm:prSet>
      <dgm:spPr/>
    </dgm:pt>
    <dgm:pt modelId="{BAE2F2BF-1256-44DF-B6AC-11FD1FC93C36}" type="pres">
      <dgm:prSet presAssocID="{CB6DC8FA-09E7-4DE8-8220-861BA379B77D}" presName="parTrans" presStyleLbl="bgSibTrans2D1" presStyleIdx="2" presStyleCnt="5" custLinFactNeighborX="0"/>
      <dgm:spPr/>
    </dgm:pt>
    <dgm:pt modelId="{DD18D9E2-750A-4E0F-B42B-B466552CACB3}" type="pres">
      <dgm:prSet presAssocID="{135DD83E-0155-4C5A-B3C8-80A40F6604C0}" presName="node" presStyleLbl="node1" presStyleIdx="2" presStyleCnt="5">
        <dgm:presLayoutVars>
          <dgm:bulletEnabled val="1"/>
        </dgm:presLayoutVars>
      </dgm:prSet>
      <dgm:spPr/>
    </dgm:pt>
    <dgm:pt modelId="{80703598-A314-4CCE-BEE5-2D82F482AA39}" type="pres">
      <dgm:prSet presAssocID="{751A6D16-D43F-413A-8F46-E08376C17FFF}" presName="parTrans" presStyleLbl="bgSibTrans2D1" presStyleIdx="3" presStyleCnt="5" custLinFactNeighborX="0"/>
      <dgm:spPr/>
    </dgm:pt>
    <dgm:pt modelId="{C94152B2-9106-43A0-AD0E-CF252DB0C711}" type="pres">
      <dgm:prSet presAssocID="{83FF1C19-C83A-42B1-A221-D1B25FFBF02A}" presName="node" presStyleLbl="node1" presStyleIdx="3" presStyleCnt="5">
        <dgm:presLayoutVars>
          <dgm:bulletEnabled val="1"/>
        </dgm:presLayoutVars>
      </dgm:prSet>
      <dgm:spPr/>
    </dgm:pt>
    <dgm:pt modelId="{84470DD1-EFB3-4093-904C-EAF2FC3B1D19}" type="pres">
      <dgm:prSet presAssocID="{8EA93F53-0B69-4F33-94D9-D896952B6824}" presName="parTrans" presStyleLbl="bgSibTrans2D1" presStyleIdx="4" presStyleCnt="5" custLinFactNeighborX="0"/>
      <dgm:spPr/>
    </dgm:pt>
    <dgm:pt modelId="{E9B9E630-C5B5-4C63-8286-01D9E5FA48A9}" type="pres">
      <dgm:prSet presAssocID="{AFD04BD1-8326-40B6-983B-ED53C37FA526}" presName="node" presStyleLbl="node1" presStyleIdx="4" presStyleCnt="5">
        <dgm:presLayoutVars>
          <dgm:bulletEnabled val="1"/>
        </dgm:presLayoutVars>
      </dgm:prSet>
      <dgm:spPr/>
    </dgm:pt>
  </dgm:ptLst>
  <dgm:cxnLst>
    <dgm:cxn modelId="{9A53CC03-36CA-448C-A883-7B3FA3320E7E}" type="presOf" srcId="{8EA93F53-0B69-4F33-94D9-D896952B6824}" destId="{84470DD1-EFB3-4093-904C-EAF2FC3B1D19}" srcOrd="0" destOrd="0" presId="urn:microsoft.com/office/officeart/2005/8/layout/radial4"/>
    <dgm:cxn modelId="{87098E18-FF51-4DF5-A1EC-3EC3082702EF}" srcId="{382AAD1B-32EE-415F-A3ED-D5BAF95201D2}" destId="{D9E3C3CE-31B1-4CA5-BB19-9DD04AE24CD5}" srcOrd="1" destOrd="0" parTransId="{A111BDFE-6E21-4E01-A6A9-D358B9B10B26}" sibTransId="{FAAD7BD5-1710-468F-B247-69DE2AA1BDFB}"/>
    <dgm:cxn modelId="{07448319-8EF8-49D1-AF3C-A71F02EFE472}" type="presOf" srcId="{D9E3C3CE-31B1-4CA5-BB19-9DD04AE24CD5}" destId="{8F5E1630-EAD0-4951-B09A-2DB377174B3B}" srcOrd="0" destOrd="0" presId="urn:microsoft.com/office/officeart/2005/8/layout/radial4"/>
    <dgm:cxn modelId="{75B4C51C-3659-4A98-BCA3-00E4558AA4C3}" srcId="{382AAD1B-32EE-415F-A3ED-D5BAF95201D2}" destId="{83FF1C19-C83A-42B1-A221-D1B25FFBF02A}" srcOrd="3" destOrd="0" parTransId="{751A6D16-D43F-413A-8F46-E08376C17FFF}" sibTransId="{E2290229-958C-47DB-88DA-2226FD0A0411}"/>
    <dgm:cxn modelId="{CD3AC926-B426-487C-A8F3-11B7C204BCE2}" type="presOf" srcId="{751A6D16-D43F-413A-8F46-E08376C17FFF}" destId="{80703598-A314-4CCE-BEE5-2D82F482AA39}" srcOrd="0" destOrd="0" presId="urn:microsoft.com/office/officeart/2005/8/layout/radial4"/>
    <dgm:cxn modelId="{68D3682B-3F5C-40E6-9A74-178E99DBB0EC}" type="presOf" srcId="{135DD83E-0155-4C5A-B3C8-80A40F6604C0}" destId="{DD18D9E2-750A-4E0F-B42B-B466552CACB3}" srcOrd="0" destOrd="0" presId="urn:microsoft.com/office/officeart/2005/8/layout/radial4"/>
    <dgm:cxn modelId="{95EF352C-2C49-49F5-BE8B-7D8975624632}" srcId="{B7F433EE-6226-459B-BFB9-B68E07F33AD6}" destId="{382AAD1B-32EE-415F-A3ED-D5BAF95201D2}" srcOrd="0" destOrd="0" parTransId="{25AE8E67-65FA-44A7-A11E-AF111A17CB96}" sibTransId="{A06A57CE-F8A1-404E-A35E-1709E7C4F88D}"/>
    <dgm:cxn modelId="{D4927733-CE45-4880-81D5-196E6C3E16A7}" type="presOf" srcId="{382AAD1B-32EE-415F-A3ED-D5BAF95201D2}" destId="{39718A31-BFC4-420A-8315-472F183587FF}" srcOrd="0" destOrd="0" presId="urn:microsoft.com/office/officeart/2005/8/layout/radial4"/>
    <dgm:cxn modelId="{FADAAA41-3F52-4F3D-B611-29F39B478562}" srcId="{B7F433EE-6226-459B-BFB9-B68E07F33AD6}" destId="{2A052B9D-75BC-4066-B29F-5AE5D0DA577E}" srcOrd="1" destOrd="0" parTransId="{B8536336-435B-43E0-90F3-5DF3986CE9BC}" sibTransId="{CBA92359-A463-4216-AB26-92E6C74BA1D3}"/>
    <dgm:cxn modelId="{A1275745-50B0-4D57-BAA4-CB6812127215}" type="presOf" srcId="{DE6DFEB3-4EF9-464A-A6E2-4F6738DB6E3C}" destId="{A48D4877-8383-405D-9DC7-E67EBB7AE183}" srcOrd="0" destOrd="0" presId="urn:microsoft.com/office/officeart/2005/8/layout/radial4"/>
    <dgm:cxn modelId="{53FFE146-411B-4FFA-94C6-BB22459A2A70}" type="presOf" srcId="{83FF1C19-C83A-42B1-A221-D1B25FFBF02A}" destId="{C94152B2-9106-43A0-AD0E-CF252DB0C711}" srcOrd="0" destOrd="0" presId="urn:microsoft.com/office/officeart/2005/8/layout/radial4"/>
    <dgm:cxn modelId="{EA5CA287-AD49-4E2E-B7A8-3DECAD11A306}" srcId="{382AAD1B-32EE-415F-A3ED-D5BAF95201D2}" destId="{AFD04BD1-8326-40B6-983B-ED53C37FA526}" srcOrd="4" destOrd="0" parTransId="{8EA93F53-0B69-4F33-94D9-D896952B6824}" sibTransId="{8F11AF2A-BD48-44E9-A103-40669779E3B6}"/>
    <dgm:cxn modelId="{767B7CAE-E282-4363-8CEA-4AC5420D667C}" srcId="{382AAD1B-32EE-415F-A3ED-D5BAF95201D2}" destId="{135DD83E-0155-4C5A-B3C8-80A40F6604C0}" srcOrd="2" destOrd="0" parTransId="{CB6DC8FA-09E7-4DE8-8220-861BA379B77D}" sibTransId="{9F26D398-BC9F-45B1-AB66-851C1E214E19}"/>
    <dgm:cxn modelId="{7DB833B8-0A21-493C-A89D-A82DB41912BA}" type="presOf" srcId="{CB6DC8FA-09E7-4DE8-8220-861BA379B77D}" destId="{BAE2F2BF-1256-44DF-B6AC-11FD1FC93C36}" srcOrd="0" destOrd="0" presId="urn:microsoft.com/office/officeart/2005/8/layout/radial4"/>
    <dgm:cxn modelId="{13E3DDBE-CA5D-4AEF-A2BB-067DCDFC477D}" srcId="{382AAD1B-32EE-415F-A3ED-D5BAF95201D2}" destId="{DE6DFEB3-4EF9-464A-A6E2-4F6738DB6E3C}" srcOrd="0" destOrd="0" parTransId="{091603E3-25B1-4F90-838C-6910696B3F68}" sibTransId="{B3CD2BD1-2807-4EC1-8C02-59CD4693CF8D}"/>
    <dgm:cxn modelId="{9912ECD9-08C7-4E8A-9AE9-00511B5536E5}" type="presOf" srcId="{A111BDFE-6E21-4E01-A6A9-D358B9B10B26}" destId="{D55292BA-4BF6-4B9A-BCBD-0A7779E6788C}" srcOrd="0" destOrd="0" presId="urn:microsoft.com/office/officeart/2005/8/layout/radial4"/>
    <dgm:cxn modelId="{E0F34BF2-F268-4D01-A10C-31FE07E8080A}" type="presOf" srcId="{B7F433EE-6226-459B-BFB9-B68E07F33AD6}" destId="{2686550F-9487-429A-AEFF-629881CF2D64}" srcOrd="0" destOrd="0" presId="urn:microsoft.com/office/officeart/2005/8/layout/radial4"/>
    <dgm:cxn modelId="{C5672FF3-B075-482E-B9D7-E6E7E0C847D0}" type="presOf" srcId="{091603E3-25B1-4F90-838C-6910696B3F68}" destId="{74553191-6EF5-42B1-B74C-538BB6DF9FCE}" srcOrd="0" destOrd="0" presId="urn:microsoft.com/office/officeart/2005/8/layout/radial4"/>
    <dgm:cxn modelId="{137578F3-CC0F-482E-89C3-BDEB3D3D12BD}" type="presOf" srcId="{AFD04BD1-8326-40B6-983B-ED53C37FA526}" destId="{E9B9E630-C5B5-4C63-8286-01D9E5FA48A9}" srcOrd="0" destOrd="0" presId="urn:microsoft.com/office/officeart/2005/8/layout/radial4"/>
    <dgm:cxn modelId="{BB110A62-5D17-4225-BDF5-55B38168962C}" type="presParOf" srcId="{2686550F-9487-429A-AEFF-629881CF2D64}" destId="{39718A31-BFC4-420A-8315-472F183587FF}" srcOrd="0" destOrd="0" presId="urn:microsoft.com/office/officeart/2005/8/layout/radial4"/>
    <dgm:cxn modelId="{B5453EBA-1153-40BC-9996-332E493058DE}" type="presParOf" srcId="{2686550F-9487-429A-AEFF-629881CF2D64}" destId="{74553191-6EF5-42B1-B74C-538BB6DF9FCE}" srcOrd="1" destOrd="0" presId="urn:microsoft.com/office/officeart/2005/8/layout/radial4"/>
    <dgm:cxn modelId="{DD24F298-CA82-4AD9-BB48-3A7687BB4F5D}" type="presParOf" srcId="{2686550F-9487-429A-AEFF-629881CF2D64}" destId="{A48D4877-8383-405D-9DC7-E67EBB7AE183}" srcOrd="2" destOrd="0" presId="urn:microsoft.com/office/officeart/2005/8/layout/radial4"/>
    <dgm:cxn modelId="{8020FB46-D52A-4041-88A1-B24383E6D50D}" type="presParOf" srcId="{2686550F-9487-429A-AEFF-629881CF2D64}" destId="{D55292BA-4BF6-4B9A-BCBD-0A7779E6788C}" srcOrd="3" destOrd="0" presId="urn:microsoft.com/office/officeart/2005/8/layout/radial4"/>
    <dgm:cxn modelId="{EFA55EBB-2F7B-41D8-B776-62754422A521}" type="presParOf" srcId="{2686550F-9487-429A-AEFF-629881CF2D64}" destId="{8F5E1630-EAD0-4951-B09A-2DB377174B3B}" srcOrd="4" destOrd="0" presId="urn:microsoft.com/office/officeart/2005/8/layout/radial4"/>
    <dgm:cxn modelId="{6741BED3-66ED-486D-8EFF-FC9CF54E0AA3}" type="presParOf" srcId="{2686550F-9487-429A-AEFF-629881CF2D64}" destId="{BAE2F2BF-1256-44DF-B6AC-11FD1FC93C36}" srcOrd="5" destOrd="0" presId="urn:microsoft.com/office/officeart/2005/8/layout/radial4"/>
    <dgm:cxn modelId="{0CB26F6D-3F1C-4DBE-9F60-42D00609C7A1}" type="presParOf" srcId="{2686550F-9487-429A-AEFF-629881CF2D64}" destId="{DD18D9E2-750A-4E0F-B42B-B466552CACB3}" srcOrd="6" destOrd="0" presId="urn:microsoft.com/office/officeart/2005/8/layout/radial4"/>
    <dgm:cxn modelId="{4A71EC39-849F-4285-B07A-8F12891DB2FB}" type="presParOf" srcId="{2686550F-9487-429A-AEFF-629881CF2D64}" destId="{80703598-A314-4CCE-BEE5-2D82F482AA39}" srcOrd="7" destOrd="0" presId="urn:microsoft.com/office/officeart/2005/8/layout/radial4"/>
    <dgm:cxn modelId="{9BC96B35-688E-48FB-BC08-6843CDDF3D5D}" type="presParOf" srcId="{2686550F-9487-429A-AEFF-629881CF2D64}" destId="{C94152B2-9106-43A0-AD0E-CF252DB0C711}" srcOrd="8" destOrd="0" presId="urn:microsoft.com/office/officeart/2005/8/layout/radial4"/>
    <dgm:cxn modelId="{B9957A32-F511-419A-B7AC-A98DF8FAC879}" type="presParOf" srcId="{2686550F-9487-429A-AEFF-629881CF2D64}" destId="{84470DD1-EFB3-4093-904C-EAF2FC3B1D19}" srcOrd="9" destOrd="0" presId="urn:microsoft.com/office/officeart/2005/8/layout/radial4"/>
    <dgm:cxn modelId="{EE90FDEF-2BA7-47C8-8C7C-1E6F0D05E5A8}" type="presParOf" srcId="{2686550F-9487-429A-AEFF-629881CF2D64}" destId="{E9B9E630-C5B5-4C63-8286-01D9E5FA48A9}" srcOrd="10" destOrd="0" presId="urn:microsoft.com/office/officeart/2005/8/layout/radial4"/>
  </dgm:cxnLst>
  <dgm:bg/>
  <dgm:whole>
    <a:ln>
      <a:solidFill>
        <a:srgbClr val="FF000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BB5C26-7C0B-4574-BB94-DB360AE6A949}"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nb-NO"/>
        </a:p>
      </dgm:t>
    </dgm:pt>
    <dgm:pt modelId="{ED4801D8-CE22-4E21-8DC9-4F903025994F}">
      <dgm:prSet phldrT="[Tekst]" custT="1"/>
      <dgm:spPr>
        <a:solidFill>
          <a:srgbClr val="FF0000"/>
        </a:solidFill>
      </dgm:spPr>
      <dgm:t>
        <a:bodyPr/>
        <a:lstStyle/>
        <a:p>
          <a:r>
            <a:rPr lang="nb-NO" sz="1600" b="1" dirty="0">
              <a:solidFill>
                <a:schemeClr val="bg1"/>
              </a:solidFill>
            </a:rPr>
            <a:t>3. Relasjonelle ferdigheter - fotballforståelse</a:t>
          </a:r>
        </a:p>
      </dgm:t>
    </dgm:pt>
    <dgm:pt modelId="{3FA240C6-972E-4AE8-A44C-BB8FD0057E41}" type="parTrans" cxnId="{9DBFEF6B-E61E-4E61-81DD-19B9D3B28A78}">
      <dgm:prSet/>
      <dgm:spPr/>
      <dgm:t>
        <a:bodyPr/>
        <a:lstStyle/>
        <a:p>
          <a:endParaRPr lang="nb-NO"/>
        </a:p>
      </dgm:t>
    </dgm:pt>
    <dgm:pt modelId="{1DFBD3AA-1800-4B23-ACCB-7FC7C5AC2749}" type="sibTrans" cxnId="{9DBFEF6B-E61E-4E61-81DD-19B9D3B28A78}">
      <dgm:prSet/>
      <dgm:spPr/>
      <dgm:t>
        <a:bodyPr/>
        <a:lstStyle/>
        <a:p>
          <a:endParaRPr lang="nb-NO"/>
        </a:p>
      </dgm:t>
    </dgm:pt>
    <dgm:pt modelId="{15198E85-2FA5-474D-A3E0-60B55D891CEA}">
      <dgm:prSet phldrT="[Tekst]" custT="1"/>
      <dgm:spPr>
        <a:solidFill>
          <a:srgbClr val="FF0000"/>
        </a:solidFill>
      </dgm:spPr>
      <dgm:t>
        <a:bodyPr/>
        <a:lstStyle/>
        <a:p>
          <a:r>
            <a:rPr lang="nb-NO" sz="1600" b="1" dirty="0">
              <a:solidFill>
                <a:schemeClr val="bg1"/>
              </a:solidFill>
            </a:rPr>
            <a:t>2. Kroppsbeherskelse og motorikk</a:t>
          </a:r>
        </a:p>
      </dgm:t>
    </dgm:pt>
    <dgm:pt modelId="{687E4440-A9DF-4618-858E-A75FCE7CC544}" type="parTrans" cxnId="{539F72F9-417C-449C-A092-92BFC7F892FA}">
      <dgm:prSet/>
      <dgm:spPr/>
      <dgm:t>
        <a:bodyPr/>
        <a:lstStyle/>
        <a:p>
          <a:endParaRPr lang="nb-NO"/>
        </a:p>
      </dgm:t>
    </dgm:pt>
    <dgm:pt modelId="{2CFD0DCF-EDCF-463A-AEAC-407C193D04CD}" type="sibTrans" cxnId="{539F72F9-417C-449C-A092-92BFC7F892FA}">
      <dgm:prSet/>
      <dgm:spPr/>
      <dgm:t>
        <a:bodyPr/>
        <a:lstStyle/>
        <a:p>
          <a:endParaRPr lang="nb-NO"/>
        </a:p>
      </dgm:t>
    </dgm:pt>
    <dgm:pt modelId="{4EB60FB5-ED79-4617-A65D-EE315F22F3F4}">
      <dgm:prSet phldrT="[Tekst]" custT="1"/>
      <dgm:spPr>
        <a:solidFill>
          <a:srgbClr val="FF0000"/>
        </a:solidFill>
      </dgm:spPr>
      <dgm:t>
        <a:bodyPr/>
        <a:lstStyle/>
        <a:p>
          <a:r>
            <a:rPr lang="nb-NO" sz="1600" b="1" dirty="0">
              <a:solidFill>
                <a:schemeClr val="bg1"/>
              </a:solidFill>
            </a:rPr>
            <a:t>1. Individuelle ferdigheter og gode holdninger</a:t>
          </a:r>
        </a:p>
      </dgm:t>
    </dgm:pt>
    <dgm:pt modelId="{EF70D69F-ADE7-4886-9FE8-FF76CE12B4A9}" type="parTrans" cxnId="{F9AC7DE8-7FE1-4BD5-8E3B-1333914DA858}">
      <dgm:prSet/>
      <dgm:spPr/>
      <dgm:t>
        <a:bodyPr/>
        <a:lstStyle/>
        <a:p>
          <a:endParaRPr lang="nb-NO"/>
        </a:p>
      </dgm:t>
    </dgm:pt>
    <dgm:pt modelId="{2B96EC5C-8C82-4F07-8D8C-B8C820DD9B5A}" type="sibTrans" cxnId="{F9AC7DE8-7FE1-4BD5-8E3B-1333914DA858}">
      <dgm:prSet/>
      <dgm:spPr/>
      <dgm:t>
        <a:bodyPr/>
        <a:lstStyle/>
        <a:p>
          <a:endParaRPr lang="nb-NO"/>
        </a:p>
      </dgm:t>
    </dgm:pt>
    <dgm:pt modelId="{B67AB537-1A21-4806-A02E-9B50EE6CE3A6}">
      <dgm:prSet phldrT="[Tekst]" custT="1"/>
      <dgm:spPr>
        <a:solidFill>
          <a:srgbClr val="FF0000"/>
        </a:solidFill>
      </dgm:spPr>
      <dgm:t>
        <a:bodyPr/>
        <a:lstStyle/>
        <a:p>
          <a:endParaRPr lang="nb-NO" sz="1400" dirty="0"/>
        </a:p>
        <a:p>
          <a:endParaRPr lang="nb-NO" sz="1600" b="1" dirty="0">
            <a:solidFill>
              <a:schemeClr val="bg1"/>
            </a:solidFill>
          </a:endParaRPr>
        </a:p>
        <a:p>
          <a:r>
            <a:rPr lang="nb-NO" sz="1600" b="1" dirty="0">
              <a:solidFill>
                <a:schemeClr val="bg1"/>
              </a:solidFill>
            </a:rPr>
            <a:t>4. Struktur </a:t>
          </a:r>
        </a:p>
        <a:p>
          <a:r>
            <a:rPr lang="nb-NO" sz="1600" b="1" dirty="0">
              <a:solidFill>
                <a:schemeClr val="bg1"/>
              </a:solidFill>
            </a:rPr>
            <a:t>i laget</a:t>
          </a:r>
        </a:p>
      </dgm:t>
    </dgm:pt>
    <dgm:pt modelId="{1399D493-3891-46D1-8732-B02511EF505B}" type="parTrans" cxnId="{344EFAD5-238F-4473-A78A-ADBFD944D9DF}">
      <dgm:prSet/>
      <dgm:spPr/>
      <dgm:t>
        <a:bodyPr/>
        <a:lstStyle/>
        <a:p>
          <a:endParaRPr lang="nb-NO"/>
        </a:p>
      </dgm:t>
    </dgm:pt>
    <dgm:pt modelId="{84ED0625-DD30-48B7-A2F9-EFE749E13C0E}" type="sibTrans" cxnId="{344EFAD5-238F-4473-A78A-ADBFD944D9DF}">
      <dgm:prSet/>
      <dgm:spPr/>
      <dgm:t>
        <a:bodyPr/>
        <a:lstStyle/>
        <a:p>
          <a:endParaRPr lang="nb-NO"/>
        </a:p>
      </dgm:t>
    </dgm:pt>
    <dgm:pt modelId="{3DB2A34C-93D9-41C9-B108-CE7AC6F2B7D7}" type="pres">
      <dgm:prSet presAssocID="{57BB5C26-7C0B-4574-BB94-DB360AE6A949}" presName="Name0" presStyleCnt="0">
        <dgm:presLayoutVars>
          <dgm:dir/>
          <dgm:animLvl val="lvl"/>
          <dgm:resizeHandles val="exact"/>
        </dgm:presLayoutVars>
      </dgm:prSet>
      <dgm:spPr/>
    </dgm:pt>
    <dgm:pt modelId="{8259FC52-C406-4648-88BB-ED72E046ECF1}" type="pres">
      <dgm:prSet presAssocID="{B67AB537-1A21-4806-A02E-9B50EE6CE3A6}" presName="Name8" presStyleCnt="0"/>
      <dgm:spPr/>
    </dgm:pt>
    <dgm:pt modelId="{89A61C83-E610-467F-9A97-B96B4128C015}" type="pres">
      <dgm:prSet presAssocID="{B67AB537-1A21-4806-A02E-9B50EE6CE3A6}" presName="level" presStyleLbl="node1" presStyleIdx="0" presStyleCnt="4" custLinFactNeighborX="0" custLinFactNeighborY="0">
        <dgm:presLayoutVars>
          <dgm:chMax val="1"/>
          <dgm:bulletEnabled val="1"/>
        </dgm:presLayoutVars>
      </dgm:prSet>
      <dgm:spPr/>
    </dgm:pt>
    <dgm:pt modelId="{1596C1DF-1F28-459A-9E5E-855ED161627D}" type="pres">
      <dgm:prSet presAssocID="{B67AB537-1A21-4806-A02E-9B50EE6CE3A6}" presName="levelTx" presStyleLbl="revTx" presStyleIdx="0" presStyleCnt="0">
        <dgm:presLayoutVars>
          <dgm:chMax val="1"/>
          <dgm:bulletEnabled val="1"/>
        </dgm:presLayoutVars>
      </dgm:prSet>
      <dgm:spPr/>
    </dgm:pt>
    <dgm:pt modelId="{21F5F531-EF6E-4C64-9CCC-F1C039FF2D27}" type="pres">
      <dgm:prSet presAssocID="{ED4801D8-CE22-4E21-8DC9-4F903025994F}" presName="Name8" presStyleCnt="0"/>
      <dgm:spPr/>
    </dgm:pt>
    <dgm:pt modelId="{D5108A07-9021-4967-B228-04A0481E630E}" type="pres">
      <dgm:prSet presAssocID="{ED4801D8-CE22-4E21-8DC9-4F903025994F}" presName="level" presStyleLbl="node1" presStyleIdx="1" presStyleCnt="4">
        <dgm:presLayoutVars>
          <dgm:chMax val="1"/>
          <dgm:bulletEnabled val="1"/>
        </dgm:presLayoutVars>
      </dgm:prSet>
      <dgm:spPr/>
    </dgm:pt>
    <dgm:pt modelId="{390D264D-BBEB-4D05-A4AD-92D6AD018684}" type="pres">
      <dgm:prSet presAssocID="{ED4801D8-CE22-4E21-8DC9-4F903025994F}" presName="levelTx" presStyleLbl="revTx" presStyleIdx="0" presStyleCnt="0">
        <dgm:presLayoutVars>
          <dgm:chMax val="1"/>
          <dgm:bulletEnabled val="1"/>
        </dgm:presLayoutVars>
      </dgm:prSet>
      <dgm:spPr/>
    </dgm:pt>
    <dgm:pt modelId="{ADBE085C-B979-4D28-810E-6B8908BBD64A}" type="pres">
      <dgm:prSet presAssocID="{15198E85-2FA5-474D-A3E0-60B55D891CEA}" presName="Name8" presStyleCnt="0"/>
      <dgm:spPr/>
    </dgm:pt>
    <dgm:pt modelId="{6D6BC277-C0E0-4E24-AA7F-70008AAB58F7}" type="pres">
      <dgm:prSet presAssocID="{15198E85-2FA5-474D-A3E0-60B55D891CEA}" presName="level" presStyleLbl="node1" presStyleIdx="2" presStyleCnt="4">
        <dgm:presLayoutVars>
          <dgm:chMax val="1"/>
          <dgm:bulletEnabled val="1"/>
        </dgm:presLayoutVars>
      </dgm:prSet>
      <dgm:spPr/>
    </dgm:pt>
    <dgm:pt modelId="{74AF17BB-CF0A-46D4-B6F5-CF5877611C43}" type="pres">
      <dgm:prSet presAssocID="{15198E85-2FA5-474D-A3E0-60B55D891CEA}" presName="levelTx" presStyleLbl="revTx" presStyleIdx="0" presStyleCnt="0">
        <dgm:presLayoutVars>
          <dgm:chMax val="1"/>
          <dgm:bulletEnabled val="1"/>
        </dgm:presLayoutVars>
      </dgm:prSet>
      <dgm:spPr/>
    </dgm:pt>
    <dgm:pt modelId="{7F6D334F-B636-45F8-9494-56CF5511ADC3}" type="pres">
      <dgm:prSet presAssocID="{4EB60FB5-ED79-4617-A65D-EE315F22F3F4}" presName="Name8" presStyleCnt="0"/>
      <dgm:spPr/>
    </dgm:pt>
    <dgm:pt modelId="{77237EB5-CEEF-4550-8C9F-132786EDD732}" type="pres">
      <dgm:prSet presAssocID="{4EB60FB5-ED79-4617-A65D-EE315F22F3F4}" presName="level" presStyleLbl="node1" presStyleIdx="3" presStyleCnt="4">
        <dgm:presLayoutVars>
          <dgm:chMax val="1"/>
          <dgm:bulletEnabled val="1"/>
        </dgm:presLayoutVars>
      </dgm:prSet>
      <dgm:spPr/>
    </dgm:pt>
    <dgm:pt modelId="{6B4BA7B8-522B-4EC0-AA57-F662CE83C188}" type="pres">
      <dgm:prSet presAssocID="{4EB60FB5-ED79-4617-A65D-EE315F22F3F4}" presName="levelTx" presStyleLbl="revTx" presStyleIdx="0" presStyleCnt="0">
        <dgm:presLayoutVars>
          <dgm:chMax val="1"/>
          <dgm:bulletEnabled val="1"/>
        </dgm:presLayoutVars>
      </dgm:prSet>
      <dgm:spPr/>
    </dgm:pt>
  </dgm:ptLst>
  <dgm:cxnLst>
    <dgm:cxn modelId="{03DC2D09-B0D4-44EF-8790-7205A5626BDF}" type="presOf" srcId="{B67AB537-1A21-4806-A02E-9B50EE6CE3A6}" destId="{1596C1DF-1F28-459A-9E5E-855ED161627D}" srcOrd="1" destOrd="0" presId="urn:microsoft.com/office/officeart/2005/8/layout/pyramid1"/>
    <dgm:cxn modelId="{6F59D01F-1470-4BE7-B965-1711F9F72673}" type="presOf" srcId="{57BB5C26-7C0B-4574-BB94-DB360AE6A949}" destId="{3DB2A34C-93D9-41C9-B108-CE7AC6F2B7D7}" srcOrd="0" destOrd="0" presId="urn:microsoft.com/office/officeart/2005/8/layout/pyramid1"/>
    <dgm:cxn modelId="{CC2F9F3A-FDB1-456F-8F08-2B5188667BFA}" type="presOf" srcId="{4EB60FB5-ED79-4617-A65D-EE315F22F3F4}" destId="{77237EB5-CEEF-4550-8C9F-132786EDD732}" srcOrd="0" destOrd="0" presId="urn:microsoft.com/office/officeart/2005/8/layout/pyramid1"/>
    <dgm:cxn modelId="{58F2CB3D-902A-41B3-90A4-E223CC69C8E8}" type="presOf" srcId="{15198E85-2FA5-474D-A3E0-60B55D891CEA}" destId="{6D6BC277-C0E0-4E24-AA7F-70008AAB58F7}" srcOrd="0" destOrd="0" presId="urn:microsoft.com/office/officeart/2005/8/layout/pyramid1"/>
    <dgm:cxn modelId="{9DBFEF6B-E61E-4E61-81DD-19B9D3B28A78}" srcId="{57BB5C26-7C0B-4574-BB94-DB360AE6A949}" destId="{ED4801D8-CE22-4E21-8DC9-4F903025994F}" srcOrd="1" destOrd="0" parTransId="{3FA240C6-972E-4AE8-A44C-BB8FD0057E41}" sibTransId="{1DFBD3AA-1800-4B23-ACCB-7FC7C5AC2749}"/>
    <dgm:cxn modelId="{B31E6484-1B04-47A1-8071-42EFE2E533E5}" type="presOf" srcId="{4EB60FB5-ED79-4617-A65D-EE315F22F3F4}" destId="{6B4BA7B8-522B-4EC0-AA57-F662CE83C188}" srcOrd="1" destOrd="0" presId="urn:microsoft.com/office/officeart/2005/8/layout/pyramid1"/>
    <dgm:cxn modelId="{153FC098-A806-4A2B-AE50-80AF82E24A43}" type="presOf" srcId="{ED4801D8-CE22-4E21-8DC9-4F903025994F}" destId="{D5108A07-9021-4967-B228-04A0481E630E}" srcOrd="0" destOrd="0" presId="urn:microsoft.com/office/officeart/2005/8/layout/pyramid1"/>
    <dgm:cxn modelId="{1DAD9CB7-103A-4C33-96C2-5585BB9DEED0}" type="presOf" srcId="{ED4801D8-CE22-4E21-8DC9-4F903025994F}" destId="{390D264D-BBEB-4D05-A4AD-92D6AD018684}" srcOrd="1" destOrd="0" presId="urn:microsoft.com/office/officeart/2005/8/layout/pyramid1"/>
    <dgm:cxn modelId="{32EBE2BB-C6D2-42D7-B4E9-CE214B43AABC}" type="presOf" srcId="{B67AB537-1A21-4806-A02E-9B50EE6CE3A6}" destId="{89A61C83-E610-467F-9A97-B96B4128C015}" srcOrd="0" destOrd="0" presId="urn:microsoft.com/office/officeart/2005/8/layout/pyramid1"/>
    <dgm:cxn modelId="{344EFAD5-238F-4473-A78A-ADBFD944D9DF}" srcId="{57BB5C26-7C0B-4574-BB94-DB360AE6A949}" destId="{B67AB537-1A21-4806-A02E-9B50EE6CE3A6}" srcOrd="0" destOrd="0" parTransId="{1399D493-3891-46D1-8732-B02511EF505B}" sibTransId="{84ED0625-DD30-48B7-A2F9-EFE749E13C0E}"/>
    <dgm:cxn modelId="{24ED31E8-CB80-4F5F-802F-EC219B7FC945}" type="presOf" srcId="{15198E85-2FA5-474D-A3E0-60B55D891CEA}" destId="{74AF17BB-CF0A-46D4-B6F5-CF5877611C43}" srcOrd="1" destOrd="0" presId="urn:microsoft.com/office/officeart/2005/8/layout/pyramid1"/>
    <dgm:cxn modelId="{F9AC7DE8-7FE1-4BD5-8E3B-1333914DA858}" srcId="{57BB5C26-7C0B-4574-BB94-DB360AE6A949}" destId="{4EB60FB5-ED79-4617-A65D-EE315F22F3F4}" srcOrd="3" destOrd="0" parTransId="{EF70D69F-ADE7-4886-9FE8-FF76CE12B4A9}" sibTransId="{2B96EC5C-8C82-4F07-8D8C-B8C820DD9B5A}"/>
    <dgm:cxn modelId="{539F72F9-417C-449C-A092-92BFC7F892FA}" srcId="{57BB5C26-7C0B-4574-BB94-DB360AE6A949}" destId="{15198E85-2FA5-474D-A3E0-60B55D891CEA}" srcOrd="2" destOrd="0" parTransId="{687E4440-A9DF-4618-858E-A75FCE7CC544}" sibTransId="{2CFD0DCF-EDCF-463A-AEAC-407C193D04CD}"/>
    <dgm:cxn modelId="{4411E9CB-2791-47DD-BD30-6988B12509E8}" type="presParOf" srcId="{3DB2A34C-93D9-41C9-B108-CE7AC6F2B7D7}" destId="{8259FC52-C406-4648-88BB-ED72E046ECF1}" srcOrd="0" destOrd="0" presId="urn:microsoft.com/office/officeart/2005/8/layout/pyramid1"/>
    <dgm:cxn modelId="{09A113D4-2376-46BD-B8B4-1911160AF79A}" type="presParOf" srcId="{8259FC52-C406-4648-88BB-ED72E046ECF1}" destId="{89A61C83-E610-467F-9A97-B96B4128C015}" srcOrd="0" destOrd="0" presId="urn:microsoft.com/office/officeart/2005/8/layout/pyramid1"/>
    <dgm:cxn modelId="{365F3571-8155-4C15-A059-1952ADCEE5A8}" type="presParOf" srcId="{8259FC52-C406-4648-88BB-ED72E046ECF1}" destId="{1596C1DF-1F28-459A-9E5E-855ED161627D}" srcOrd="1" destOrd="0" presId="urn:microsoft.com/office/officeart/2005/8/layout/pyramid1"/>
    <dgm:cxn modelId="{C86A9DD1-A9A9-4FD8-BC18-DA642FD815A4}" type="presParOf" srcId="{3DB2A34C-93D9-41C9-B108-CE7AC6F2B7D7}" destId="{21F5F531-EF6E-4C64-9CCC-F1C039FF2D27}" srcOrd="1" destOrd="0" presId="urn:microsoft.com/office/officeart/2005/8/layout/pyramid1"/>
    <dgm:cxn modelId="{DD4FE44C-F961-4204-8115-02DE2E92BE1D}" type="presParOf" srcId="{21F5F531-EF6E-4C64-9CCC-F1C039FF2D27}" destId="{D5108A07-9021-4967-B228-04A0481E630E}" srcOrd="0" destOrd="0" presId="urn:microsoft.com/office/officeart/2005/8/layout/pyramid1"/>
    <dgm:cxn modelId="{CF4D1F12-71D0-4C9B-9DE1-9E5703914BB6}" type="presParOf" srcId="{21F5F531-EF6E-4C64-9CCC-F1C039FF2D27}" destId="{390D264D-BBEB-4D05-A4AD-92D6AD018684}" srcOrd="1" destOrd="0" presId="urn:microsoft.com/office/officeart/2005/8/layout/pyramid1"/>
    <dgm:cxn modelId="{C4FF014D-8A18-4112-A451-9210B782CCD3}" type="presParOf" srcId="{3DB2A34C-93D9-41C9-B108-CE7AC6F2B7D7}" destId="{ADBE085C-B979-4D28-810E-6B8908BBD64A}" srcOrd="2" destOrd="0" presId="urn:microsoft.com/office/officeart/2005/8/layout/pyramid1"/>
    <dgm:cxn modelId="{40CF70AF-E6EE-49E2-8DEC-B266ECA3DAA2}" type="presParOf" srcId="{ADBE085C-B979-4D28-810E-6B8908BBD64A}" destId="{6D6BC277-C0E0-4E24-AA7F-70008AAB58F7}" srcOrd="0" destOrd="0" presId="urn:microsoft.com/office/officeart/2005/8/layout/pyramid1"/>
    <dgm:cxn modelId="{105800D1-072F-44A6-8B33-C83723022B36}" type="presParOf" srcId="{ADBE085C-B979-4D28-810E-6B8908BBD64A}" destId="{74AF17BB-CF0A-46D4-B6F5-CF5877611C43}" srcOrd="1" destOrd="0" presId="urn:microsoft.com/office/officeart/2005/8/layout/pyramid1"/>
    <dgm:cxn modelId="{4CE7DAF2-B28D-427A-9D32-9F3B49E27E5C}" type="presParOf" srcId="{3DB2A34C-93D9-41C9-B108-CE7AC6F2B7D7}" destId="{7F6D334F-B636-45F8-9494-56CF5511ADC3}" srcOrd="3" destOrd="0" presId="urn:microsoft.com/office/officeart/2005/8/layout/pyramid1"/>
    <dgm:cxn modelId="{52A61118-E830-4A91-8FFE-E9E8E976BFC0}" type="presParOf" srcId="{7F6D334F-B636-45F8-9494-56CF5511ADC3}" destId="{77237EB5-CEEF-4550-8C9F-132786EDD732}" srcOrd="0" destOrd="0" presId="urn:microsoft.com/office/officeart/2005/8/layout/pyramid1"/>
    <dgm:cxn modelId="{85B34BF2-6509-4278-9A15-1E06711C2AD4}" type="presParOf" srcId="{7F6D334F-B636-45F8-9494-56CF5511ADC3}" destId="{6B4BA7B8-522B-4EC0-AA57-F662CE83C188}" srcOrd="1" destOrd="0" presId="urn:microsoft.com/office/officeart/2005/8/layout/pyramid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7D52395-02E6-4A7C-BB9B-946A99FFC897}"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nb-NO"/>
        </a:p>
      </dgm:t>
    </dgm:pt>
    <dgm:pt modelId="{6A82FC7F-9E92-41AA-9F04-A3E8CA9C70A1}">
      <dgm:prSet phldrT="[Tekst]"/>
      <dgm:spPr>
        <a:solidFill>
          <a:srgbClr val="FF0000"/>
        </a:solidFill>
      </dgm:spPr>
      <dgm:t>
        <a:bodyPr/>
        <a:lstStyle/>
        <a:p>
          <a:r>
            <a:rPr lang="nb-NO" dirty="0"/>
            <a:t>Aldersrelatert trening </a:t>
          </a:r>
        </a:p>
        <a:p>
          <a:r>
            <a:rPr lang="nb-NO" dirty="0"/>
            <a:t>6 – 10 år</a:t>
          </a:r>
        </a:p>
      </dgm:t>
    </dgm:pt>
    <dgm:pt modelId="{6CE3B130-F4BF-49FF-8573-96BEB4C9DD2C}" type="parTrans" cxnId="{6386C9A7-4230-4CA2-B069-5E136B30570F}">
      <dgm:prSet/>
      <dgm:spPr/>
      <dgm:t>
        <a:bodyPr/>
        <a:lstStyle/>
        <a:p>
          <a:endParaRPr lang="nb-NO"/>
        </a:p>
      </dgm:t>
    </dgm:pt>
    <dgm:pt modelId="{3363BBD3-64AE-4502-8AD7-8C62F24F214C}" type="sibTrans" cxnId="{6386C9A7-4230-4CA2-B069-5E136B30570F}">
      <dgm:prSet/>
      <dgm:spPr/>
      <dgm:t>
        <a:bodyPr/>
        <a:lstStyle/>
        <a:p>
          <a:endParaRPr lang="nb-NO"/>
        </a:p>
      </dgm:t>
    </dgm:pt>
    <dgm:pt modelId="{28864371-226A-4E44-8071-F73D98C6C687}">
      <dgm:prSet phldrT="[Tekst]"/>
      <dgm:spPr>
        <a:solidFill>
          <a:srgbClr val="FF0000"/>
        </a:solidFill>
      </dgm:spPr>
      <dgm:t>
        <a:bodyPr/>
        <a:lstStyle/>
        <a:p>
          <a:r>
            <a:rPr lang="nb-NO" dirty="0"/>
            <a:t>Ferdighetstrening</a:t>
          </a:r>
        </a:p>
        <a:p>
          <a:r>
            <a:rPr lang="nb-NO" dirty="0"/>
            <a:t>1 v 1 angrep og forsvar mot mål / småmål</a:t>
          </a:r>
        </a:p>
      </dgm:t>
    </dgm:pt>
    <dgm:pt modelId="{30851FB6-2391-4D26-8097-7589A761C4FB}" type="parTrans" cxnId="{32DB8D7B-7BC2-446A-8C1F-198BEF9B9EB9}">
      <dgm:prSet/>
      <dgm:spPr/>
      <dgm:t>
        <a:bodyPr/>
        <a:lstStyle/>
        <a:p>
          <a:endParaRPr lang="nb-NO"/>
        </a:p>
      </dgm:t>
    </dgm:pt>
    <dgm:pt modelId="{207D8C3D-7567-4066-A931-AB7813DF5B68}" type="sibTrans" cxnId="{32DB8D7B-7BC2-446A-8C1F-198BEF9B9EB9}">
      <dgm:prSet/>
      <dgm:spPr/>
      <dgm:t>
        <a:bodyPr/>
        <a:lstStyle/>
        <a:p>
          <a:endParaRPr lang="nb-NO"/>
        </a:p>
      </dgm:t>
    </dgm:pt>
    <dgm:pt modelId="{050331E6-426B-4015-B72E-E294F2062E73}">
      <dgm:prSet phldrT="[Tekst]"/>
      <dgm:spPr>
        <a:solidFill>
          <a:srgbClr val="FF0000"/>
        </a:solidFill>
      </dgm:spPr>
      <dgm:t>
        <a:bodyPr/>
        <a:lstStyle/>
        <a:p>
          <a:r>
            <a:rPr lang="nb-NO" dirty="0"/>
            <a:t>Spillform</a:t>
          </a:r>
        </a:p>
        <a:p>
          <a:r>
            <a:rPr lang="nb-NO" dirty="0"/>
            <a:t>4 v 4 inkl. keeper</a:t>
          </a:r>
        </a:p>
      </dgm:t>
    </dgm:pt>
    <dgm:pt modelId="{F55C0F37-1D83-435C-8791-47DC61F43D27}" type="parTrans" cxnId="{D9E206EA-D8E8-4F22-8873-1814CE62DF37}">
      <dgm:prSet/>
      <dgm:spPr/>
      <dgm:t>
        <a:bodyPr/>
        <a:lstStyle/>
        <a:p>
          <a:endParaRPr lang="nb-NO"/>
        </a:p>
      </dgm:t>
    </dgm:pt>
    <dgm:pt modelId="{6053F02A-8043-491F-AF91-90B6F7AEC6D2}" type="sibTrans" cxnId="{D9E206EA-D8E8-4F22-8873-1814CE62DF37}">
      <dgm:prSet/>
      <dgm:spPr/>
      <dgm:t>
        <a:bodyPr/>
        <a:lstStyle/>
        <a:p>
          <a:endParaRPr lang="nb-NO"/>
        </a:p>
      </dgm:t>
    </dgm:pt>
    <dgm:pt modelId="{8B1E3421-AE4C-40D6-9D04-B1870AC2921C}">
      <dgm:prSet phldrT="[Tekst]"/>
      <dgm:spPr>
        <a:solidFill>
          <a:srgbClr val="FF0000"/>
        </a:solidFill>
      </dgm:spPr>
      <dgm:t>
        <a:bodyPr/>
        <a:lstStyle/>
        <a:p>
          <a:r>
            <a:rPr lang="nb-NO" dirty="0"/>
            <a:t>Ferdighetstrening</a:t>
          </a:r>
        </a:p>
        <a:p>
          <a:r>
            <a:rPr lang="nb-NO" dirty="0"/>
            <a:t>Sjef over ballen – kroppsbeherskelse med ball</a:t>
          </a:r>
        </a:p>
      </dgm:t>
    </dgm:pt>
    <dgm:pt modelId="{245E244C-61F4-44D0-9EC9-F0A74EFD55DD}" type="parTrans" cxnId="{CACD0BF6-F4EA-496A-A664-D415B0F9A42B}">
      <dgm:prSet/>
      <dgm:spPr/>
      <dgm:t>
        <a:bodyPr/>
        <a:lstStyle/>
        <a:p>
          <a:endParaRPr lang="nb-NO"/>
        </a:p>
      </dgm:t>
    </dgm:pt>
    <dgm:pt modelId="{14D56D03-9DCC-4D2A-9D15-92CB4E41AFD1}" type="sibTrans" cxnId="{CACD0BF6-F4EA-496A-A664-D415B0F9A42B}">
      <dgm:prSet/>
      <dgm:spPr/>
      <dgm:t>
        <a:bodyPr/>
        <a:lstStyle/>
        <a:p>
          <a:endParaRPr lang="nb-NO"/>
        </a:p>
      </dgm:t>
    </dgm:pt>
    <dgm:pt modelId="{AF7E26C4-C2D3-4C3A-A11A-494BE3A2B740}">
      <dgm:prSet phldrT="[Tekst]"/>
      <dgm:spPr>
        <a:solidFill>
          <a:srgbClr val="FF0000"/>
        </a:solidFill>
      </dgm:spPr>
      <dgm:t>
        <a:bodyPr/>
        <a:lstStyle/>
        <a:p>
          <a:r>
            <a:rPr lang="nb-NO" dirty="0"/>
            <a:t>Spillform</a:t>
          </a:r>
        </a:p>
        <a:p>
          <a:r>
            <a:rPr lang="nb-NO" dirty="0"/>
            <a:t>3 v 3 inkl. keeper</a:t>
          </a:r>
        </a:p>
      </dgm:t>
    </dgm:pt>
    <dgm:pt modelId="{F8635A52-D27B-422F-BA34-526A7F0F119B}" type="parTrans" cxnId="{F5CB474A-DDFE-418C-9227-13FCAE877D1A}">
      <dgm:prSet/>
      <dgm:spPr/>
      <dgm:t>
        <a:bodyPr/>
        <a:lstStyle/>
        <a:p>
          <a:endParaRPr lang="nb-NO"/>
        </a:p>
      </dgm:t>
    </dgm:pt>
    <dgm:pt modelId="{6E3D74FA-C60A-47E8-BAD3-73590240DE63}" type="sibTrans" cxnId="{F5CB474A-DDFE-418C-9227-13FCAE877D1A}">
      <dgm:prSet/>
      <dgm:spPr/>
      <dgm:t>
        <a:bodyPr/>
        <a:lstStyle/>
        <a:p>
          <a:endParaRPr lang="nb-NO"/>
        </a:p>
      </dgm:t>
    </dgm:pt>
    <dgm:pt modelId="{2E0586B5-2020-46F9-9142-8DF21CBB3835}">
      <dgm:prSet phldrT="[Tekst]"/>
      <dgm:spPr>
        <a:solidFill>
          <a:srgbClr val="FF0000"/>
        </a:solidFill>
      </dgm:spPr>
      <dgm:t>
        <a:bodyPr/>
        <a:lstStyle/>
        <a:p>
          <a:r>
            <a:rPr lang="nb-NO" dirty="0"/>
            <a:t>Spillform</a:t>
          </a:r>
        </a:p>
        <a:p>
          <a:r>
            <a:rPr lang="nb-NO" dirty="0"/>
            <a:t>5 v 5 inkl. keeper </a:t>
          </a:r>
        </a:p>
      </dgm:t>
    </dgm:pt>
    <dgm:pt modelId="{0EA8BB1C-87DD-4ACA-A5EA-4BD70C3DB190}" type="parTrans" cxnId="{5EBC3ECE-AA82-4BFF-BA19-8F67EBBA5911}">
      <dgm:prSet/>
      <dgm:spPr/>
      <dgm:t>
        <a:bodyPr/>
        <a:lstStyle/>
        <a:p>
          <a:endParaRPr lang="nb-NO"/>
        </a:p>
      </dgm:t>
    </dgm:pt>
    <dgm:pt modelId="{E06ACB5A-C4A6-475B-94C3-AAFE091907F4}" type="sibTrans" cxnId="{5EBC3ECE-AA82-4BFF-BA19-8F67EBBA5911}">
      <dgm:prSet/>
      <dgm:spPr/>
      <dgm:t>
        <a:bodyPr/>
        <a:lstStyle/>
        <a:p>
          <a:endParaRPr lang="nb-NO"/>
        </a:p>
      </dgm:t>
    </dgm:pt>
    <dgm:pt modelId="{B241C834-D071-4F5A-BFBA-99EA59EA6404}">
      <dgm:prSet phldrT="[Tekst]"/>
      <dgm:spPr>
        <a:solidFill>
          <a:srgbClr val="FF0000"/>
        </a:solidFill>
      </dgm:spPr>
      <dgm:t>
        <a:bodyPr/>
        <a:lstStyle/>
        <a:p>
          <a:r>
            <a:rPr lang="nb-NO" dirty="0"/>
            <a:t>Ferdighetstrening</a:t>
          </a:r>
        </a:p>
        <a:p>
          <a:r>
            <a:rPr lang="nb-NO" dirty="0"/>
            <a:t>Loddrett vristskudd</a:t>
          </a:r>
        </a:p>
      </dgm:t>
    </dgm:pt>
    <dgm:pt modelId="{5F6657A9-EEE0-4A80-82AC-E06FD4EF3AE5}" type="parTrans" cxnId="{90E50C3E-20A8-4EBC-AE9A-B8A543071E93}">
      <dgm:prSet/>
      <dgm:spPr/>
      <dgm:t>
        <a:bodyPr/>
        <a:lstStyle/>
        <a:p>
          <a:endParaRPr lang="nb-NO"/>
        </a:p>
      </dgm:t>
    </dgm:pt>
    <dgm:pt modelId="{12C29DDD-37AC-449A-8DA4-6DEEB57AD732}" type="sibTrans" cxnId="{90E50C3E-20A8-4EBC-AE9A-B8A543071E93}">
      <dgm:prSet/>
      <dgm:spPr/>
      <dgm:t>
        <a:bodyPr/>
        <a:lstStyle/>
        <a:p>
          <a:endParaRPr lang="nb-NO"/>
        </a:p>
      </dgm:t>
    </dgm:pt>
    <dgm:pt modelId="{7C0C3DDF-AA1C-4DCE-99A8-7FAC6FB3D793}">
      <dgm:prSet phldrT="[Tekst]"/>
      <dgm:spPr>
        <a:solidFill>
          <a:srgbClr val="FF0000"/>
        </a:solidFill>
      </dgm:spPr>
      <dgm:t>
        <a:bodyPr/>
        <a:lstStyle/>
        <a:p>
          <a:r>
            <a:rPr lang="nb-NO" dirty="0"/>
            <a:t>Fokusområder:</a:t>
          </a:r>
        </a:p>
        <a:p>
          <a:r>
            <a:rPr lang="nb-NO" dirty="0"/>
            <a:t>Individuelle ferdigheter, gode holdninger, kroppsbeherskelse og motorikk </a:t>
          </a:r>
        </a:p>
      </dgm:t>
    </dgm:pt>
    <dgm:pt modelId="{9A01151F-D57F-4F36-9D31-31ADC81021A8}" type="parTrans" cxnId="{CF7641DD-E342-490D-AA09-714262D6CB72}">
      <dgm:prSet/>
      <dgm:spPr/>
      <dgm:t>
        <a:bodyPr/>
        <a:lstStyle/>
        <a:p>
          <a:endParaRPr lang="nb-NO"/>
        </a:p>
      </dgm:t>
    </dgm:pt>
    <dgm:pt modelId="{7DBE178B-A00B-40D6-BA41-571A28C29C79}" type="sibTrans" cxnId="{CF7641DD-E342-490D-AA09-714262D6CB72}">
      <dgm:prSet/>
      <dgm:spPr/>
      <dgm:t>
        <a:bodyPr/>
        <a:lstStyle/>
        <a:p>
          <a:endParaRPr lang="nb-NO"/>
        </a:p>
      </dgm:t>
    </dgm:pt>
    <dgm:pt modelId="{E3FBFEA2-C8FF-4C0F-BE30-1E5C491B0D5D}">
      <dgm:prSet phldrT="[Tekst]"/>
      <dgm:spPr>
        <a:solidFill>
          <a:srgbClr val="FF0000"/>
        </a:solidFill>
      </dgm:spPr>
      <dgm:t>
        <a:bodyPr/>
        <a:lstStyle/>
        <a:p>
          <a:r>
            <a:rPr lang="nb-NO" dirty="0"/>
            <a:t>Alderstypiske trekk: </a:t>
          </a:r>
        </a:p>
        <a:p>
          <a:r>
            <a:rPr lang="nb-NO" dirty="0"/>
            <a:t>Jeg-fokusert, nysgjerrige, opptatt av rettferdighet, sammenligner seg selv med andre, er opptatt av bekreftelser, trenger trygghet, tydelige rammer og øvelsene må tilpasses ferdighetsnivå (føle mestring) </a:t>
          </a:r>
        </a:p>
      </dgm:t>
    </dgm:pt>
    <dgm:pt modelId="{64BAF7F4-8F12-4178-BFE6-A227C2670708}" type="parTrans" cxnId="{F7D8CB98-843E-41C7-A681-F78C7139FE6C}">
      <dgm:prSet/>
      <dgm:spPr/>
      <dgm:t>
        <a:bodyPr/>
        <a:lstStyle/>
        <a:p>
          <a:endParaRPr lang="nb-NO"/>
        </a:p>
      </dgm:t>
    </dgm:pt>
    <dgm:pt modelId="{CD4DE895-44BE-4C77-B84B-F44723CAFC69}" type="sibTrans" cxnId="{F7D8CB98-843E-41C7-A681-F78C7139FE6C}">
      <dgm:prSet/>
      <dgm:spPr/>
      <dgm:t>
        <a:bodyPr/>
        <a:lstStyle/>
        <a:p>
          <a:endParaRPr lang="nb-NO"/>
        </a:p>
      </dgm:t>
    </dgm:pt>
    <dgm:pt modelId="{39B4B1F5-A8AA-4ECB-B2D0-289A21752C72}" type="pres">
      <dgm:prSet presAssocID="{D7D52395-02E6-4A7C-BB9B-946A99FFC897}" presName="Name0" presStyleCnt="0">
        <dgm:presLayoutVars>
          <dgm:chPref val="1"/>
          <dgm:dir/>
          <dgm:animOne val="branch"/>
          <dgm:animLvl val="lvl"/>
          <dgm:resizeHandles/>
        </dgm:presLayoutVars>
      </dgm:prSet>
      <dgm:spPr/>
    </dgm:pt>
    <dgm:pt modelId="{C8D63DCA-031A-4809-AFAF-2C3BD474D432}" type="pres">
      <dgm:prSet presAssocID="{6A82FC7F-9E92-41AA-9F04-A3E8CA9C70A1}" presName="vertOne" presStyleCnt="0"/>
      <dgm:spPr/>
    </dgm:pt>
    <dgm:pt modelId="{FC07D736-3949-4691-9B71-9EBAF16988BC}" type="pres">
      <dgm:prSet presAssocID="{6A82FC7F-9E92-41AA-9F04-A3E8CA9C70A1}" presName="txOne" presStyleLbl="node0" presStyleIdx="0" presStyleCnt="1">
        <dgm:presLayoutVars>
          <dgm:chPref val="3"/>
        </dgm:presLayoutVars>
      </dgm:prSet>
      <dgm:spPr/>
    </dgm:pt>
    <dgm:pt modelId="{F7775719-537D-4FF9-A26E-2DE9871432E1}" type="pres">
      <dgm:prSet presAssocID="{6A82FC7F-9E92-41AA-9F04-A3E8CA9C70A1}" presName="parTransOne" presStyleCnt="0"/>
      <dgm:spPr/>
    </dgm:pt>
    <dgm:pt modelId="{8126A155-7D79-4A8A-BAAF-37CB27A64C8E}" type="pres">
      <dgm:prSet presAssocID="{6A82FC7F-9E92-41AA-9F04-A3E8CA9C70A1}" presName="horzOne" presStyleCnt="0"/>
      <dgm:spPr/>
    </dgm:pt>
    <dgm:pt modelId="{7EF76389-B32D-4491-9E14-F795AB1BB4E9}" type="pres">
      <dgm:prSet presAssocID="{E3FBFEA2-C8FF-4C0F-BE30-1E5C491B0D5D}" presName="vertTwo" presStyleCnt="0"/>
      <dgm:spPr/>
    </dgm:pt>
    <dgm:pt modelId="{AB1E0B52-38C8-4627-B448-A68EED9D7DAA}" type="pres">
      <dgm:prSet presAssocID="{E3FBFEA2-C8FF-4C0F-BE30-1E5C491B0D5D}" presName="txTwo" presStyleLbl="node2" presStyleIdx="0" presStyleCnt="1">
        <dgm:presLayoutVars>
          <dgm:chPref val="3"/>
        </dgm:presLayoutVars>
      </dgm:prSet>
      <dgm:spPr/>
    </dgm:pt>
    <dgm:pt modelId="{55B43CF4-8DDA-410B-9254-ECCD3E5EA51C}" type="pres">
      <dgm:prSet presAssocID="{E3FBFEA2-C8FF-4C0F-BE30-1E5C491B0D5D}" presName="parTransTwo" presStyleCnt="0"/>
      <dgm:spPr/>
    </dgm:pt>
    <dgm:pt modelId="{1C1738BE-FC22-446A-BCBA-8EFBF45D6B76}" type="pres">
      <dgm:prSet presAssocID="{E3FBFEA2-C8FF-4C0F-BE30-1E5C491B0D5D}" presName="horzTwo" presStyleCnt="0"/>
      <dgm:spPr/>
    </dgm:pt>
    <dgm:pt modelId="{25474B9F-A42E-46AC-948B-A1531E563BF2}" type="pres">
      <dgm:prSet presAssocID="{7C0C3DDF-AA1C-4DCE-99A8-7FAC6FB3D793}" presName="vertThree" presStyleCnt="0"/>
      <dgm:spPr/>
    </dgm:pt>
    <dgm:pt modelId="{4753775D-16F9-4374-99AD-7615DF4CBBD3}" type="pres">
      <dgm:prSet presAssocID="{7C0C3DDF-AA1C-4DCE-99A8-7FAC6FB3D793}" presName="txThree" presStyleLbl="node3" presStyleIdx="0" presStyleCnt="1">
        <dgm:presLayoutVars>
          <dgm:chPref val="3"/>
        </dgm:presLayoutVars>
      </dgm:prSet>
      <dgm:spPr/>
    </dgm:pt>
    <dgm:pt modelId="{E7E75BB9-1A41-462C-A731-D00ABBF1594E}" type="pres">
      <dgm:prSet presAssocID="{7C0C3DDF-AA1C-4DCE-99A8-7FAC6FB3D793}" presName="parTransThree" presStyleCnt="0"/>
      <dgm:spPr/>
    </dgm:pt>
    <dgm:pt modelId="{C9D78240-5FBB-4347-835F-7D0D00570E8E}" type="pres">
      <dgm:prSet presAssocID="{7C0C3DDF-AA1C-4DCE-99A8-7FAC6FB3D793}" presName="horzThree" presStyleCnt="0"/>
      <dgm:spPr/>
    </dgm:pt>
    <dgm:pt modelId="{02ED0D42-C3FE-4A74-A88E-9A2F0BE12640}" type="pres">
      <dgm:prSet presAssocID="{28864371-226A-4E44-8071-F73D98C6C687}" presName="vertFour" presStyleCnt="0">
        <dgm:presLayoutVars>
          <dgm:chPref val="3"/>
        </dgm:presLayoutVars>
      </dgm:prSet>
      <dgm:spPr/>
    </dgm:pt>
    <dgm:pt modelId="{5B404B7A-95E0-467B-A0E9-6E99F394F3A4}" type="pres">
      <dgm:prSet presAssocID="{28864371-226A-4E44-8071-F73D98C6C687}" presName="txFour" presStyleLbl="node4" presStyleIdx="0" presStyleCnt="6">
        <dgm:presLayoutVars>
          <dgm:chPref val="3"/>
        </dgm:presLayoutVars>
      </dgm:prSet>
      <dgm:spPr/>
    </dgm:pt>
    <dgm:pt modelId="{A1DB8A13-D3B9-4C38-825C-70ACA4DA06F2}" type="pres">
      <dgm:prSet presAssocID="{28864371-226A-4E44-8071-F73D98C6C687}" presName="parTransFour" presStyleCnt="0"/>
      <dgm:spPr/>
    </dgm:pt>
    <dgm:pt modelId="{66E10D71-03DF-4433-840A-3DAF86CE53DA}" type="pres">
      <dgm:prSet presAssocID="{28864371-226A-4E44-8071-F73D98C6C687}" presName="horzFour" presStyleCnt="0"/>
      <dgm:spPr/>
    </dgm:pt>
    <dgm:pt modelId="{5DDD0CB5-2120-4C37-A8FC-FD2A1E6C936E}" type="pres">
      <dgm:prSet presAssocID="{AF7E26C4-C2D3-4C3A-A11A-494BE3A2B740}" presName="vertFour" presStyleCnt="0">
        <dgm:presLayoutVars>
          <dgm:chPref val="3"/>
        </dgm:presLayoutVars>
      </dgm:prSet>
      <dgm:spPr/>
    </dgm:pt>
    <dgm:pt modelId="{8011F569-CF6A-4BE6-9AD7-3D3ECD09E693}" type="pres">
      <dgm:prSet presAssocID="{AF7E26C4-C2D3-4C3A-A11A-494BE3A2B740}" presName="txFour" presStyleLbl="node4" presStyleIdx="1" presStyleCnt="6">
        <dgm:presLayoutVars>
          <dgm:chPref val="3"/>
        </dgm:presLayoutVars>
      </dgm:prSet>
      <dgm:spPr/>
    </dgm:pt>
    <dgm:pt modelId="{E068DE5C-F2BA-48D4-886D-B32368A506A7}" type="pres">
      <dgm:prSet presAssocID="{AF7E26C4-C2D3-4C3A-A11A-494BE3A2B740}" presName="horzFour" presStyleCnt="0"/>
      <dgm:spPr/>
    </dgm:pt>
    <dgm:pt modelId="{6C116C63-4587-4CAC-BF43-7EAE8C0D8164}" type="pres">
      <dgm:prSet presAssocID="{207D8C3D-7567-4066-A931-AB7813DF5B68}" presName="sibSpaceFour" presStyleCnt="0"/>
      <dgm:spPr/>
    </dgm:pt>
    <dgm:pt modelId="{11262C08-D720-4D75-8FA2-C1A8B6AE43FE}" type="pres">
      <dgm:prSet presAssocID="{8B1E3421-AE4C-40D6-9D04-B1870AC2921C}" presName="vertFour" presStyleCnt="0">
        <dgm:presLayoutVars>
          <dgm:chPref val="3"/>
        </dgm:presLayoutVars>
      </dgm:prSet>
      <dgm:spPr/>
    </dgm:pt>
    <dgm:pt modelId="{0DDDFB27-2BD1-40DA-AC63-7E8496E66466}" type="pres">
      <dgm:prSet presAssocID="{8B1E3421-AE4C-40D6-9D04-B1870AC2921C}" presName="txFour" presStyleLbl="node4" presStyleIdx="2" presStyleCnt="6">
        <dgm:presLayoutVars>
          <dgm:chPref val="3"/>
        </dgm:presLayoutVars>
      </dgm:prSet>
      <dgm:spPr/>
    </dgm:pt>
    <dgm:pt modelId="{BBD5D3E5-2EF7-44C2-86F2-7031689B83FE}" type="pres">
      <dgm:prSet presAssocID="{8B1E3421-AE4C-40D6-9D04-B1870AC2921C}" presName="parTransFour" presStyleCnt="0"/>
      <dgm:spPr/>
    </dgm:pt>
    <dgm:pt modelId="{F4A87AD7-0FED-4203-954B-36E5F3C83EA3}" type="pres">
      <dgm:prSet presAssocID="{8B1E3421-AE4C-40D6-9D04-B1870AC2921C}" presName="horzFour" presStyleCnt="0"/>
      <dgm:spPr/>
    </dgm:pt>
    <dgm:pt modelId="{4627E699-4097-4B61-9C31-A853DDD4EB27}" type="pres">
      <dgm:prSet presAssocID="{050331E6-426B-4015-B72E-E294F2062E73}" presName="vertFour" presStyleCnt="0">
        <dgm:presLayoutVars>
          <dgm:chPref val="3"/>
        </dgm:presLayoutVars>
      </dgm:prSet>
      <dgm:spPr/>
    </dgm:pt>
    <dgm:pt modelId="{619C9F88-6F54-4AB8-9A10-0410FFD475FD}" type="pres">
      <dgm:prSet presAssocID="{050331E6-426B-4015-B72E-E294F2062E73}" presName="txFour" presStyleLbl="node4" presStyleIdx="3" presStyleCnt="6">
        <dgm:presLayoutVars>
          <dgm:chPref val="3"/>
        </dgm:presLayoutVars>
      </dgm:prSet>
      <dgm:spPr/>
    </dgm:pt>
    <dgm:pt modelId="{4F9E84B7-BDBC-4748-B05D-EA9FFE3C7EBB}" type="pres">
      <dgm:prSet presAssocID="{050331E6-426B-4015-B72E-E294F2062E73}" presName="horzFour" presStyleCnt="0"/>
      <dgm:spPr/>
    </dgm:pt>
    <dgm:pt modelId="{B5D00142-516E-446A-A496-3590EEAB708E}" type="pres">
      <dgm:prSet presAssocID="{14D56D03-9DCC-4D2A-9D15-92CB4E41AFD1}" presName="sibSpaceFour" presStyleCnt="0"/>
      <dgm:spPr/>
    </dgm:pt>
    <dgm:pt modelId="{E9218F0E-04FA-4799-902D-E99FA2DC642F}" type="pres">
      <dgm:prSet presAssocID="{B241C834-D071-4F5A-BFBA-99EA59EA6404}" presName="vertFour" presStyleCnt="0">
        <dgm:presLayoutVars>
          <dgm:chPref val="3"/>
        </dgm:presLayoutVars>
      </dgm:prSet>
      <dgm:spPr/>
    </dgm:pt>
    <dgm:pt modelId="{35F3CBCC-8914-415B-8F57-D42215BE30DF}" type="pres">
      <dgm:prSet presAssocID="{B241C834-D071-4F5A-BFBA-99EA59EA6404}" presName="txFour" presStyleLbl="node4" presStyleIdx="4" presStyleCnt="6">
        <dgm:presLayoutVars>
          <dgm:chPref val="3"/>
        </dgm:presLayoutVars>
      </dgm:prSet>
      <dgm:spPr/>
    </dgm:pt>
    <dgm:pt modelId="{8D93BCB9-E276-4176-8F9F-6BEACD904324}" type="pres">
      <dgm:prSet presAssocID="{B241C834-D071-4F5A-BFBA-99EA59EA6404}" presName="parTransFour" presStyleCnt="0"/>
      <dgm:spPr/>
    </dgm:pt>
    <dgm:pt modelId="{1AB4D791-3D24-4FAB-9D64-F2A209142173}" type="pres">
      <dgm:prSet presAssocID="{B241C834-D071-4F5A-BFBA-99EA59EA6404}" presName="horzFour" presStyleCnt="0"/>
      <dgm:spPr/>
    </dgm:pt>
    <dgm:pt modelId="{B6FF9765-DB0A-41A4-83F2-7C8D2C34C5F1}" type="pres">
      <dgm:prSet presAssocID="{2E0586B5-2020-46F9-9142-8DF21CBB3835}" presName="vertFour" presStyleCnt="0">
        <dgm:presLayoutVars>
          <dgm:chPref val="3"/>
        </dgm:presLayoutVars>
      </dgm:prSet>
      <dgm:spPr/>
    </dgm:pt>
    <dgm:pt modelId="{E4CD7A8E-2CCC-4D79-AB0E-8D3A91074536}" type="pres">
      <dgm:prSet presAssocID="{2E0586B5-2020-46F9-9142-8DF21CBB3835}" presName="txFour" presStyleLbl="node4" presStyleIdx="5" presStyleCnt="6">
        <dgm:presLayoutVars>
          <dgm:chPref val="3"/>
        </dgm:presLayoutVars>
      </dgm:prSet>
      <dgm:spPr/>
    </dgm:pt>
    <dgm:pt modelId="{0AB1E45D-C992-4F58-9346-D9D1C2FCB616}" type="pres">
      <dgm:prSet presAssocID="{2E0586B5-2020-46F9-9142-8DF21CBB3835}" presName="horzFour" presStyleCnt="0"/>
      <dgm:spPr/>
    </dgm:pt>
  </dgm:ptLst>
  <dgm:cxnLst>
    <dgm:cxn modelId="{0055E91F-F537-40B8-A636-67F93E1C655D}" type="presOf" srcId="{8B1E3421-AE4C-40D6-9D04-B1870AC2921C}" destId="{0DDDFB27-2BD1-40DA-AC63-7E8496E66466}" srcOrd="0" destOrd="0" presId="urn:microsoft.com/office/officeart/2005/8/layout/hierarchy4"/>
    <dgm:cxn modelId="{7858CF38-B8A3-4BC3-A20E-FEE657C84096}" type="presOf" srcId="{050331E6-426B-4015-B72E-E294F2062E73}" destId="{619C9F88-6F54-4AB8-9A10-0410FFD475FD}" srcOrd="0" destOrd="0" presId="urn:microsoft.com/office/officeart/2005/8/layout/hierarchy4"/>
    <dgm:cxn modelId="{90E50C3E-20A8-4EBC-AE9A-B8A543071E93}" srcId="{7C0C3DDF-AA1C-4DCE-99A8-7FAC6FB3D793}" destId="{B241C834-D071-4F5A-BFBA-99EA59EA6404}" srcOrd="2" destOrd="0" parTransId="{5F6657A9-EEE0-4A80-82AC-E06FD4EF3AE5}" sibTransId="{12C29DDD-37AC-449A-8DA4-6DEEB57AD732}"/>
    <dgm:cxn modelId="{F5CB474A-DDFE-418C-9227-13FCAE877D1A}" srcId="{28864371-226A-4E44-8071-F73D98C6C687}" destId="{AF7E26C4-C2D3-4C3A-A11A-494BE3A2B740}" srcOrd="0" destOrd="0" parTransId="{F8635A52-D27B-422F-BA34-526A7F0F119B}" sibTransId="{6E3D74FA-C60A-47E8-BAD3-73590240DE63}"/>
    <dgm:cxn modelId="{97278359-063B-4AD8-B85D-489E5A506408}" type="presOf" srcId="{E3FBFEA2-C8FF-4C0F-BE30-1E5C491B0D5D}" destId="{AB1E0B52-38C8-4627-B448-A68EED9D7DAA}" srcOrd="0" destOrd="0" presId="urn:microsoft.com/office/officeart/2005/8/layout/hierarchy4"/>
    <dgm:cxn modelId="{32DB8D7B-7BC2-446A-8C1F-198BEF9B9EB9}" srcId="{7C0C3DDF-AA1C-4DCE-99A8-7FAC6FB3D793}" destId="{28864371-226A-4E44-8071-F73D98C6C687}" srcOrd="0" destOrd="0" parTransId="{30851FB6-2391-4D26-8097-7589A761C4FB}" sibTransId="{207D8C3D-7567-4066-A931-AB7813DF5B68}"/>
    <dgm:cxn modelId="{F7D8CB98-843E-41C7-A681-F78C7139FE6C}" srcId="{6A82FC7F-9E92-41AA-9F04-A3E8CA9C70A1}" destId="{E3FBFEA2-C8FF-4C0F-BE30-1E5C491B0D5D}" srcOrd="0" destOrd="0" parTransId="{64BAF7F4-8F12-4178-BFE6-A227C2670708}" sibTransId="{CD4DE895-44BE-4C77-B84B-F44723CAFC69}"/>
    <dgm:cxn modelId="{2BB497A2-BD21-4571-B58E-8E5DD069AF84}" type="presOf" srcId="{B241C834-D071-4F5A-BFBA-99EA59EA6404}" destId="{35F3CBCC-8914-415B-8F57-D42215BE30DF}" srcOrd="0" destOrd="0" presId="urn:microsoft.com/office/officeart/2005/8/layout/hierarchy4"/>
    <dgm:cxn modelId="{6386C9A7-4230-4CA2-B069-5E136B30570F}" srcId="{D7D52395-02E6-4A7C-BB9B-946A99FFC897}" destId="{6A82FC7F-9E92-41AA-9F04-A3E8CA9C70A1}" srcOrd="0" destOrd="0" parTransId="{6CE3B130-F4BF-49FF-8573-96BEB4C9DD2C}" sibTransId="{3363BBD3-64AE-4502-8AD7-8C62F24F214C}"/>
    <dgm:cxn modelId="{FE4399AC-3931-4EE8-B47F-6EB38CB2F271}" type="presOf" srcId="{28864371-226A-4E44-8071-F73D98C6C687}" destId="{5B404B7A-95E0-467B-A0E9-6E99F394F3A4}" srcOrd="0" destOrd="0" presId="urn:microsoft.com/office/officeart/2005/8/layout/hierarchy4"/>
    <dgm:cxn modelId="{73F784C0-6466-4EBC-8967-487BAAD4659C}" type="presOf" srcId="{7C0C3DDF-AA1C-4DCE-99A8-7FAC6FB3D793}" destId="{4753775D-16F9-4374-99AD-7615DF4CBBD3}" srcOrd="0" destOrd="0" presId="urn:microsoft.com/office/officeart/2005/8/layout/hierarchy4"/>
    <dgm:cxn modelId="{5EBC3ECE-AA82-4BFF-BA19-8F67EBBA5911}" srcId="{B241C834-D071-4F5A-BFBA-99EA59EA6404}" destId="{2E0586B5-2020-46F9-9142-8DF21CBB3835}" srcOrd="0" destOrd="0" parTransId="{0EA8BB1C-87DD-4ACA-A5EA-4BD70C3DB190}" sibTransId="{E06ACB5A-C4A6-475B-94C3-AAFE091907F4}"/>
    <dgm:cxn modelId="{686DEADB-FE7D-46DE-89C4-7E12595070C3}" type="presOf" srcId="{D7D52395-02E6-4A7C-BB9B-946A99FFC897}" destId="{39B4B1F5-A8AA-4ECB-B2D0-289A21752C72}" srcOrd="0" destOrd="0" presId="urn:microsoft.com/office/officeart/2005/8/layout/hierarchy4"/>
    <dgm:cxn modelId="{E9C011DD-FB88-4C62-BE03-350EDD92C12F}" type="presOf" srcId="{6A82FC7F-9E92-41AA-9F04-A3E8CA9C70A1}" destId="{FC07D736-3949-4691-9B71-9EBAF16988BC}" srcOrd="0" destOrd="0" presId="urn:microsoft.com/office/officeart/2005/8/layout/hierarchy4"/>
    <dgm:cxn modelId="{CF7641DD-E342-490D-AA09-714262D6CB72}" srcId="{E3FBFEA2-C8FF-4C0F-BE30-1E5C491B0D5D}" destId="{7C0C3DDF-AA1C-4DCE-99A8-7FAC6FB3D793}" srcOrd="0" destOrd="0" parTransId="{9A01151F-D57F-4F36-9D31-31ADC81021A8}" sibTransId="{7DBE178B-A00B-40D6-BA41-571A28C29C79}"/>
    <dgm:cxn modelId="{8586CEE8-A797-47D0-903A-8A8A182593F6}" type="presOf" srcId="{2E0586B5-2020-46F9-9142-8DF21CBB3835}" destId="{E4CD7A8E-2CCC-4D79-AB0E-8D3A91074536}" srcOrd="0" destOrd="0" presId="urn:microsoft.com/office/officeart/2005/8/layout/hierarchy4"/>
    <dgm:cxn modelId="{D9E206EA-D8E8-4F22-8873-1814CE62DF37}" srcId="{8B1E3421-AE4C-40D6-9D04-B1870AC2921C}" destId="{050331E6-426B-4015-B72E-E294F2062E73}" srcOrd="0" destOrd="0" parTransId="{F55C0F37-1D83-435C-8791-47DC61F43D27}" sibTransId="{6053F02A-8043-491F-AF91-90B6F7AEC6D2}"/>
    <dgm:cxn modelId="{144790EE-54B2-4302-B07D-4873564BFBA0}" type="presOf" srcId="{AF7E26C4-C2D3-4C3A-A11A-494BE3A2B740}" destId="{8011F569-CF6A-4BE6-9AD7-3D3ECD09E693}" srcOrd="0" destOrd="0" presId="urn:microsoft.com/office/officeart/2005/8/layout/hierarchy4"/>
    <dgm:cxn modelId="{CACD0BF6-F4EA-496A-A664-D415B0F9A42B}" srcId="{7C0C3DDF-AA1C-4DCE-99A8-7FAC6FB3D793}" destId="{8B1E3421-AE4C-40D6-9D04-B1870AC2921C}" srcOrd="1" destOrd="0" parTransId="{245E244C-61F4-44D0-9EC9-F0A74EFD55DD}" sibTransId="{14D56D03-9DCC-4D2A-9D15-92CB4E41AFD1}"/>
    <dgm:cxn modelId="{FDF27E4B-364A-4824-9020-F52A02705613}" type="presParOf" srcId="{39B4B1F5-A8AA-4ECB-B2D0-289A21752C72}" destId="{C8D63DCA-031A-4809-AFAF-2C3BD474D432}" srcOrd="0" destOrd="0" presId="urn:microsoft.com/office/officeart/2005/8/layout/hierarchy4"/>
    <dgm:cxn modelId="{6F5BAE34-F862-4F36-AC54-0C87A7059D64}" type="presParOf" srcId="{C8D63DCA-031A-4809-AFAF-2C3BD474D432}" destId="{FC07D736-3949-4691-9B71-9EBAF16988BC}" srcOrd="0" destOrd="0" presId="urn:microsoft.com/office/officeart/2005/8/layout/hierarchy4"/>
    <dgm:cxn modelId="{F62477E5-FFB5-4E44-97DF-2206F03BAA90}" type="presParOf" srcId="{C8D63DCA-031A-4809-AFAF-2C3BD474D432}" destId="{F7775719-537D-4FF9-A26E-2DE9871432E1}" srcOrd="1" destOrd="0" presId="urn:microsoft.com/office/officeart/2005/8/layout/hierarchy4"/>
    <dgm:cxn modelId="{74CBF789-7114-4081-BAB8-AA6846F56094}" type="presParOf" srcId="{C8D63DCA-031A-4809-AFAF-2C3BD474D432}" destId="{8126A155-7D79-4A8A-BAAF-37CB27A64C8E}" srcOrd="2" destOrd="0" presId="urn:microsoft.com/office/officeart/2005/8/layout/hierarchy4"/>
    <dgm:cxn modelId="{E975236C-A816-429B-9E72-BDD1AB772C6F}" type="presParOf" srcId="{8126A155-7D79-4A8A-BAAF-37CB27A64C8E}" destId="{7EF76389-B32D-4491-9E14-F795AB1BB4E9}" srcOrd="0" destOrd="0" presId="urn:microsoft.com/office/officeart/2005/8/layout/hierarchy4"/>
    <dgm:cxn modelId="{52406331-7B1C-4F94-BB8E-D9F072D22170}" type="presParOf" srcId="{7EF76389-B32D-4491-9E14-F795AB1BB4E9}" destId="{AB1E0B52-38C8-4627-B448-A68EED9D7DAA}" srcOrd="0" destOrd="0" presId="urn:microsoft.com/office/officeart/2005/8/layout/hierarchy4"/>
    <dgm:cxn modelId="{CF7500B9-E30C-4C50-9627-90658CD70BCC}" type="presParOf" srcId="{7EF76389-B32D-4491-9E14-F795AB1BB4E9}" destId="{55B43CF4-8DDA-410B-9254-ECCD3E5EA51C}" srcOrd="1" destOrd="0" presId="urn:microsoft.com/office/officeart/2005/8/layout/hierarchy4"/>
    <dgm:cxn modelId="{7AE55F44-A64F-4112-9FA9-6E0CF9A913D2}" type="presParOf" srcId="{7EF76389-B32D-4491-9E14-F795AB1BB4E9}" destId="{1C1738BE-FC22-446A-BCBA-8EFBF45D6B76}" srcOrd="2" destOrd="0" presId="urn:microsoft.com/office/officeart/2005/8/layout/hierarchy4"/>
    <dgm:cxn modelId="{F32D2E25-8533-4978-BB5F-EEDB6AAD6503}" type="presParOf" srcId="{1C1738BE-FC22-446A-BCBA-8EFBF45D6B76}" destId="{25474B9F-A42E-46AC-948B-A1531E563BF2}" srcOrd="0" destOrd="0" presId="urn:microsoft.com/office/officeart/2005/8/layout/hierarchy4"/>
    <dgm:cxn modelId="{FE8998F8-1EB6-445F-AEF4-196E8C14831B}" type="presParOf" srcId="{25474B9F-A42E-46AC-948B-A1531E563BF2}" destId="{4753775D-16F9-4374-99AD-7615DF4CBBD3}" srcOrd="0" destOrd="0" presId="urn:microsoft.com/office/officeart/2005/8/layout/hierarchy4"/>
    <dgm:cxn modelId="{C34D9895-D049-45DF-B1CE-BE3ED3B7DD01}" type="presParOf" srcId="{25474B9F-A42E-46AC-948B-A1531E563BF2}" destId="{E7E75BB9-1A41-462C-A731-D00ABBF1594E}" srcOrd="1" destOrd="0" presId="urn:microsoft.com/office/officeart/2005/8/layout/hierarchy4"/>
    <dgm:cxn modelId="{3CBF4B93-73E6-4E32-98D9-DCE555AF785D}" type="presParOf" srcId="{25474B9F-A42E-46AC-948B-A1531E563BF2}" destId="{C9D78240-5FBB-4347-835F-7D0D00570E8E}" srcOrd="2" destOrd="0" presId="urn:microsoft.com/office/officeart/2005/8/layout/hierarchy4"/>
    <dgm:cxn modelId="{3760B28C-562C-4777-B6EE-CCF46AC5FF1A}" type="presParOf" srcId="{C9D78240-5FBB-4347-835F-7D0D00570E8E}" destId="{02ED0D42-C3FE-4A74-A88E-9A2F0BE12640}" srcOrd="0" destOrd="0" presId="urn:microsoft.com/office/officeart/2005/8/layout/hierarchy4"/>
    <dgm:cxn modelId="{EFBE6C53-16D1-443F-BDE8-3DA7D3D58CAE}" type="presParOf" srcId="{02ED0D42-C3FE-4A74-A88E-9A2F0BE12640}" destId="{5B404B7A-95E0-467B-A0E9-6E99F394F3A4}" srcOrd="0" destOrd="0" presId="urn:microsoft.com/office/officeart/2005/8/layout/hierarchy4"/>
    <dgm:cxn modelId="{0EB16452-F0B9-40E7-9C1C-F866AC944F64}" type="presParOf" srcId="{02ED0D42-C3FE-4A74-A88E-9A2F0BE12640}" destId="{A1DB8A13-D3B9-4C38-825C-70ACA4DA06F2}" srcOrd="1" destOrd="0" presId="urn:microsoft.com/office/officeart/2005/8/layout/hierarchy4"/>
    <dgm:cxn modelId="{E3585D4B-3F4C-4EEC-8355-E479178048A2}" type="presParOf" srcId="{02ED0D42-C3FE-4A74-A88E-9A2F0BE12640}" destId="{66E10D71-03DF-4433-840A-3DAF86CE53DA}" srcOrd="2" destOrd="0" presId="urn:microsoft.com/office/officeart/2005/8/layout/hierarchy4"/>
    <dgm:cxn modelId="{3EBE9506-CD85-42B1-93CE-03B49AC51758}" type="presParOf" srcId="{66E10D71-03DF-4433-840A-3DAF86CE53DA}" destId="{5DDD0CB5-2120-4C37-A8FC-FD2A1E6C936E}" srcOrd="0" destOrd="0" presId="urn:microsoft.com/office/officeart/2005/8/layout/hierarchy4"/>
    <dgm:cxn modelId="{5512AF5C-24ED-47BB-9F88-2A25EBD29601}" type="presParOf" srcId="{5DDD0CB5-2120-4C37-A8FC-FD2A1E6C936E}" destId="{8011F569-CF6A-4BE6-9AD7-3D3ECD09E693}" srcOrd="0" destOrd="0" presId="urn:microsoft.com/office/officeart/2005/8/layout/hierarchy4"/>
    <dgm:cxn modelId="{885EB2FD-14AB-44EA-8D5B-2FFAED25E4D7}" type="presParOf" srcId="{5DDD0CB5-2120-4C37-A8FC-FD2A1E6C936E}" destId="{E068DE5C-F2BA-48D4-886D-B32368A506A7}" srcOrd="1" destOrd="0" presId="urn:microsoft.com/office/officeart/2005/8/layout/hierarchy4"/>
    <dgm:cxn modelId="{376F1DE6-0AD9-45A4-B9D7-34FC2969B393}" type="presParOf" srcId="{C9D78240-5FBB-4347-835F-7D0D00570E8E}" destId="{6C116C63-4587-4CAC-BF43-7EAE8C0D8164}" srcOrd="1" destOrd="0" presId="urn:microsoft.com/office/officeart/2005/8/layout/hierarchy4"/>
    <dgm:cxn modelId="{22D5C24B-F243-48D9-8A64-7AB8CB6FED57}" type="presParOf" srcId="{C9D78240-5FBB-4347-835F-7D0D00570E8E}" destId="{11262C08-D720-4D75-8FA2-C1A8B6AE43FE}" srcOrd="2" destOrd="0" presId="urn:microsoft.com/office/officeart/2005/8/layout/hierarchy4"/>
    <dgm:cxn modelId="{66546E35-2E03-4123-BEA1-4CAEEA014160}" type="presParOf" srcId="{11262C08-D720-4D75-8FA2-C1A8B6AE43FE}" destId="{0DDDFB27-2BD1-40DA-AC63-7E8496E66466}" srcOrd="0" destOrd="0" presId="urn:microsoft.com/office/officeart/2005/8/layout/hierarchy4"/>
    <dgm:cxn modelId="{9B205B9F-BF5B-4500-B297-DD736B3C71FF}" type="presParOf" srcId="{11262C08-D720-4D75-8FA2-C1A8B6AE43FE}" destId="{BBD5D3E5-2EF7-44C2-86F2-7031689B83FE}" srcOrd="1" destOrd="0" presId="urn:microsoft.com/office/officeart/2005/8/layout/hierarchy4"/>
    <dgm:cxn modelId="{1AA9B7AA-9FAD-4AE7-B9A5-9A1859010335}" type="presParOf" srcId="{11262C08-D720-4D75-8FA2-C1A8B6AE43FE}" destId="{F4A87AD7-0FED-4203-954B-36E5F3C83EA3}" srcOrd="2" destOrd="0" presId="urn:microsoft.com/office/officeart/2005/8/layout/hierarchy4"/>
    <dgm:cxn modelId="{406C810C-F524-48E3-B02E-B0FEB60071FB}" type="presParOf" srcId="{F4A87AD7-0FED-4203-954B-36E5F3C83EA3}" destId="{4627E699-4097-4B61-9C31-A853DDD4EB27}" srcOrd="0" destOrd="0" presId="urn:microsoft.com/office/officeart/2005/8/layout/hierarchy4"/>
    <dgm:cxn modelId="{5BB431F9-30BD-4784-B14A-A444451E4A35}" type="presParOf" srcId="{4627E699-4097-4B61-9C31-A853DDD4EB27}" destId="{619C9F88-6F54-4AB8-9A10-0410FFD475FD}" srcOrd="0" destOrd="0" presId="urn:microsoft.com/office/officeart/2005/8/layout/hierarchy4"/>
    <dgm:cxn modelId="{58912D7A-9BC8-4B3F-BFB1-B59EDC64907C}" type="presParOf" srcId="{4627E699-4097-4B61-9C31-A853DDD4EB27}" destId="{4F9E84B7-BDBC-4748-B05D-EA9FFE3C7EBB}" srcOrd="1" destOrd="0" presId="urn:microsoft.com/office/officeart/2005/8/layout/hierarchy4"/>
    <dgm:cxn modelId="{B2DB6A8D-EE11-423D-B9A8-C34FC997C208}" type="presParOf" srcId="{C9D78240-5FBB-4347-835F-7D0D00570E8E}" destId="{B5D00142-516E-446A-A496-3590EEAB708E}" srcOrd="3" destOrd="0" presId="urn:microsoft.com/office/officeart/2005/8/layout/hierarchy4"/>
    <dgm:cxn modelId="{F315057D-BDD3-4406-AB3E-89BCF8181475}" type="presParOf" srcId="{C9D78240-5FBB-4347-835F-7D0D00570E8E}" destId="{E9218F0E-04FA-4799-902D-E99FA2DC642F}" srcOrd="4" destOrd="0" presId="urn:microsoft.com/office/officeart/2005/8/layout/hierarchy4"/>
    <dgm:cxn modelId="{7AE15C13-8736-4C3C-BD9C-5DB9A640864E}" type="presParOf" srcId="{E9218F0E-04FA-4799-902D-E99FA2DC642F}" destId="{35F3CBCC-8914-415B-8F57-D42215BE30DF}" srcOrd="0" destOrd="0" presId="urn:microsoft.com/office/officeart/2005/8/layout/hierarchy4"/>
    <dgm:cxn modelId="{661801BF-BA7A-4496-BE33-89BB936DE7B4}" type="presParOf" srcId="{E9218F0E-04FA-4799-902D-E99FA2DC642F}" destId="{8D93BCB9-E276-4176-8F9F-6BEACD904324}" srcOrd="1" destOrd="0" presId="urn:microsoft.com/office/officeart/2005/8/layout/hierarchy4"/>
    <dgm:cxn modelId="{285FFBF2-70C5-4157-9679-5327B493D517}" type="presParOf" srcId="{E9218F0E-04FA-4799-902D-E99FA2DC642F}" destId="{1AB4D791-3D24-4FAB-9D64-F2A209142173}" srcOrd="2" destOrd="0" presId="urn:microsoft.com/office/officeart/2005/8/layout/hierarchy4"/>
    <dgm:cxn modelId="{D3196BD8-DD75-4066-82FC-DE847DC66265}" type="presParOf" srcId="{1AB4D791-3D24-4FAB-9D64-F2A209142173}" destId="{B6FF9765-DB0A-41A4-83F2-7C8D2C34C5F1}" srcOrd="0" destOrd="0" presId="urn:microsoft.com/office/officeart/2005/8/layout/hierarchy4"/>
    <dgm:cxn modelId="{2FB0F037-0A78-4733-A9EA-4B30CFACBF4F}" type="presParOf" srcId="{B6FF9765-DB0A-41A4-83F2-7C8D2C34C5F1}" destId="{E4CD7A8E-2CCC-4D79-AB0E-8D3A91074536}" srcOrd="0" destOrd="0" presId="urn:microsoft.com/office/officeart/2005/8/layout/hierarchy4"/>
    <dgm:cxn modelId="{C390F864-3AD5-4651-B0B6-4342C5C0F7FD}" type="presParOf" srcId="{B6FF9765-DB0A-41A4-83F2-7C8D2C34C5F1}" destId="{0AB1E45D-C992-4F58-9346-D9D1C2FCB616}" srcOrd="1" destOrd="0" presId="urn:microsoft.com/office/officeart/2005/8/layout/hierarchy4"/>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7D52395-02E6-4A7C-BB9B-946A99FFC897}"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nb-NO"/>
        </a:p>
      </dgm:t>
    </dgm:pt>
    <dgm:pt modelId="{6A82FC7F-9E92-41AA-9F04-A3E8CA9C70A1}">
      <dgm:prSet phldrT="[Tekst]"/>
      <dgm:spPr>
        <a:solidFill>
          <a:srgbClr val="FF0000"/>
        </a:solidFill>
      </dgm:spPr>
      <dgm:t>
        <a:bodyPr/>
        <a:lstStyle/>
        <a:p>
          <a:r>
            <a:rPr lang="nb-NO" dirty="0"/>
            <a:t>Aldersrelatert trening </a:t>
          </a:r>
        </a:p>
        <a:p>
          <a:r>
            <a:rPr lang="nb-NO" dirty="0"/>
            <a:t>11 – 12 år</a:t>
          </a:r>
        </a:p>
      </dgm:t>
    </dgm:pt>
    <dgm:pt modelId="{6CE3B130-F4BF-49FF-8573-96BEB4C9DD2C}" type="parTrans" cxnId="{6386C9A7-4230-4CA2-B069-5E136B30570F}">
      <dgm:prSet/>
      <dgm:spPr/>
      <dgm:t>
        <a:bodyPr/>
        <a:lstStyle/>
        <a:p>
          <a:endParaRPr lang="nb-NO"/>
        </a:p>
      </dgm:t>
    </dgm:pt>
    <dgm:pt modelId="{3363BBD3-64AE-4502-8AD7-8C62F24F214C}" type="sibTrans" cxnId="{6386C9A7-4230-4CA2-B069-5E136B30570F}">
      <dgm:prSet/>
      <dgm:spPr/>
      <dgm:t>
        <a:bodyPr/>
        <a:lstStyle/>
        <a:p>
          <a:endParaRPr lang="nb-NO"/>
        </a:p>
      </dgm:t>
    </dgm:pt>
    <dgm:pt modelId="{28864371-226A-4E44-8071-F73D98C6C687}">
      <dgm:prSet phldrT="[Tekst]"/>
      <dgm:spPr>
        <a:solidFill>
          <a:srgbClr val="FF0000"/>
        </a:solidFill>
      </dgm:spPr>
      <dgm:t>
        <a:bodyPr/>
        <a:lstStyle/>
        <a:p>
          <a:r>
            <a:rPr lang="nb-NO" dirty="0"/>
            <a:t>Ferdighetstrening</a:t>
          </a:r>
        </a:p>
        <a:p>
          <a:r>
            <a:rPr lang="nb-NO" dirty="0"/>
            <a:t>Ulike typer pasninger </a:t>
          </a:r>
        </a:p>
        <a:p>
          <a:r>
            <a:rPr lang="nb-NO" dirty="0"/>
            <a:t>og mottak</a:t>
          </a:r>
        </a:p>
      </dgm:t>
    </dgm:pt>
    <dgm:pt modelId="{30851FB6-2391-4D26-8097-7589A761C4FB}" type="parTrans" cxnId="{32DB8D7B-7BC2-446A-8C1F-198BEF9B9EB9}">
      <dgm:prSet/>
      <dgm:spPr/>
      <dgm:t>
        <a:bodyPr/>
        <a:lstStyle/>
        <a:p>
          <a:endParaRPr lang="nb-NO"/>
        </a:p>
      </dgm:t>
    </dgm:pt>
    <dgm:pt modelId="{207D8C3D-7567-4066-A931-AB7813DF5B68}" type="sibTrans" cxnId="{32DB8D7B-7BC2-446A-8C1F-198BEF9B9EB9}">
      <dgm:prSet/>
      <dgm:spPr/>
      <dgm:t>
        <a:bodyPr/>
        <a:lstStyle/>
        <a:p>
          <a:endParaRPr lang="nb-NO"/>
        </a:p>
      </dgm:t>
    </dgm:pt>
    <dgm:pt modelId="{050331E6-426B-4015-B72E-E294F2062E73}">
      <dgm:prSet phldrT="[Tekst]"/>
      <dgm:spPr>
        <a:solidFill>
          <a:srgbClr val="FF0000"/>
        </a:solidFill>
      </dgm:spPr>
      <dgm:t>
        <a:bodyPr/>
        <a:lstStyle/>
        <a:p>
          <a:r>
            <a:rPr lang="nb-NO" dirty="0"/>
            <a:t>Spillform</a:t>
          </a:r>
        </a:p>
        <a:p>
          <a:r>
            <a:rPr lang="nb-NO" dirty="0"/>
            <a:t>5 v 5 inkl. keeper</a:t>
          </a:r>
        </a:p>
      </dgm:t>
    </dgm:pt>
    <dgm:pt modelId="{F55C0F37-1D83-435C-8791-47DC61F43D27}" type="parTrans" cxnId="{D9E206EA-D8E8-4F22-8873-1814CE62DF37}">
      <dgm:prSet/>
      <dgm:spPr/>
      <dgm:t>
        <a:bodyPr/>
        <a:lstStyle/>
        <a:p>
          <a:endParaRPr lang="nb-NO"/>
        </a:p>
      </dgm:t>
    </dgm:pt>
    <dgm:pt modelId="{6053F02A-8043-491F-AF91-90B6F7AEC6D2}" type="sibTrans" cxnId="{D9E206EA-D8E8-4F22-8873-1814CE62DF37}">
      <dgm:prSet/>
      <dgm:spPr/>
      <dgm:t>
        <a:bodyPr/>
        <a:lstStyle/>
        <a:p>
          <a:endParaRPr lang="nb-NO"/>
        </a:p>
      </dgm:t>
    </dgm:pt>
    <dgm:pt modelId="{8B1E3421-AE4C-40D6-9D04-B1870AC2921C}">
      <dgm:prSet phldrT="[Tekst]"/>
      <dgm:spPr>
        <a:solidFill>
          <a:srgbClr val="FF0000"/>
        </a:solidFill>
      </dgm:spPr>
      <dgm:t>
        <a:bodyPr/>
        <a:lstStyle/>
        <a:p>
          <a:r>
            <a:rPr lang="nb-NO" dirty="0"/>
            <a:t>Ferdighetstrening</a:t>
          </a:r>
        </a:p>
        <a:p>
          <a:r>
            <a:rPr lang="nb-NO" dirty="0"/>
            <a:t>Sjef over ballen </a:t>
          </a:r>
        </a:p>
        <a:p>
          <a:r>
            <a:rPr lang="nb-NO" dirty="0"/>
            <a:t>Finter og vendinger</a:t>
          </a:r>
        </a:p>
      </dgm:t>
    </dgm:pt>
    <dgm:pt modelId="{245E244C-61F4-44D0-9EC9-F0A74EFD55DD}" type="parTrans" cxnId="{CACD0BF6-F4EA-496A-A664-D415B0F9A42B}">
      <dgm:prSet/>
      <dgm:spPr/>
      <dgm:t>
        <a:bodyPr/>
        <a:lstStyle/>
        <a:p>
          <a:endParaRPr lang="nb-NO"/>
        </a:p>
      </dgm:t>
    </dgm:pt>
    <dgm:pt modelId="{14D56D03-9DCC-4D2A-9D15-92CB4E41AFD1}" type="sibTrans" cxnId="{CACD0BF6-F4EA-496A-A664-D415B0F9A42B}">
      <dgm:prSet/>
      <dgm:spPr/>
      <dgm:t>
        <a:bodyPr/>
        <a:lstStyle/>
        <a:p>
          <a:endParaRPr lang="nb-NO"/>
        </a:p>
      </dgm:t>
    </dgm:pt>
    <dgm:pt modelId="{AF7E26C4-C2D3-4C3A-A11A-494BE3A2B740}">
      <dgm:prSet phldrT="[Tekst]"/>
      <dgm:spPr>
        <a:solidFill>
          <a:srgbClr val="FF0000"/>
        </a:solidFill>
      </dgm:spPr>
      <dgm:t>
        <a:bodyPr/>
        <a:lstStyle/>
        <a:p>
          <a:r>
            <a:rPr lang="nb-NO" dirty="0"/>
            <a:t>Spillform</a:t>
          </a:r>
        </a:p>
        <a:p>
          <a:r>
            <a:rPr lang="nb-NO" dirty="0"/>
            <a:t>3 v 3 inkl. keeper</a:t>
          </a:r>
        </a:p>
      </dgm:t>
    </dgm:pt>
    <dgm:pt modelId="{F8635A52-D27B-422F-BA34-526A7F0F119B}" type="parTrans" cxnId="{F5CB474A-DDFE-418C-9227-13FCAE877D1A}">
      <dgm:prSet/>
      <dgm:spPr/>
      <dgm:t>
        <a:bodyPr/>
        <a:lstStyle/>
        <a:p>
          <a:endParaRPr lang="nb-NO"/>
        </a:p>
      </dgm:t>
    </dgm:pt>
    <dgm:pt modelId="{6E3D74FA-C60A-47E8-BAD3-73590240DE63}" type="sibTrans" cxnId="{F5CB474A-DDFE-418C-9227-13FCAE877D1A}">
      <dgm:prSet/>
      <dgm:spPr/>
      <dgm:t>
        <a:bodyPr/>
        <a:lstStyle/>
        <a:p>
          <a:endParaRPr lang="nb-NO"/>
        </a:p>
      </dgm:t>
    </dgm:pt>
    <dgm:pt modelId="{2E0586B5-2020-46F9-9142-8DF21CBB3835}">
      <dgm:prSet phldrT="[Tekst]"/>
      <dgm:spPr>
        <a:solidFill>
          <a:srgbClr val="FF0000"/>
        </a:solidFill>
      </dgm:spPr>
      <dgm:t>
        <a:bodyPr/>
        <a:lstStyle/>
        <a:p>
          <a:r>
            <a:rPr lang="nb-NO" dirty="0"/>
            <a:t>Spillform</a:t>
          </a:r>
        </a:p>
        <a:p>
          <a:r>
            <a:rPr lang="nb-NO"/>
            <a:t>9 v 9 </a:t>
          </a:r>
          <a:r>
            <a:rPr lang="nb-NO" dirty="0"/>
            <a:t>inkl. keeper </a:t>
          </a:r>
        </a:p>
      </dgm:t>
    </dgm:pt>
    <dgm:pt modelId="{0EA8BB1C-87DD-4ACA-A5EA-4BD70C3DB190}" type="parTrans" cxnId="{5EBC3ECE-AA82-4BFF-BA19-8F67EBBA5911}">
      <dgm:prSet/>
      <dgm:spPr/>
      <dgm:t>
        <a:bodyPr/>
        <a:lstStyle/>
        <a:p>
          <a:endParaRPr lang="nb-NO"/>
        </a:p>
      </dgm:t>
    </dgm:pt>
    <dgm:pt modelId="{E06ACB5A-C4A6-475B-94C3-AAFE091907F4}" type="sibTrans" cxnId="{5EBC3ECE-AA82-4BFF-BA19-8F67EBBA5911}">
      <dgm:prSet/>
      <dgm:spPr/>
      <dgm:t>
        <a:bodyPr/>
        <a:lstStyle/>
        <a:p>
          <a:endParaRPr lang="nb-NO"/>
        </a:p>
      </dgm:t>
    </dgm:pt>
    <dgm:pt modelId="{B241C834-D071-4F5A-BFBA-99EA59EA6404}">
      <dgm:prSet phldrT="[Tekst]"/>
      <dgm:spPr>
        <a:solidFill>
          <a:srgbClr val="FF0000"/>
        </a:solidFill>
      </dgm:spPr>
      <dgm:t>
        <a:bodyPr/>
        <a:lstStyle/>
        <a:p>
          <a:r>
            <a:rPr lang="nb-NO" dirty="0"/>
            <a:t>Ferdighetstrening</a:t>
          </a:r>
        </a:p>
        <a:p>
          <a:r>
            <a:rPr lang="nb-NO" dirty="0"/>
            <a:t>1 v 1, 2 v 1, 2 v 2 og 3 v 2 </a:t>
          </a:r>
        </a:p>
        <a:p>
          <a:r>
            <a:rPr lang="nb-NO" dirty="0"/>
            <a:t>skape / utnytte overtall</a:t>
          </a:r>
        </a:p>
      </dgm:t>
    </dgm:pt>
    <dgm:pt modelId="{5F6657A9-EEE0-4A80-82AC-E06FD4EF3AE5}" type="parTrans" cxnId="{90E50C3E-20A8-4EBC-AE9A-B8A543071E93}">
      <dgm:prSet/>
      <dgm:spPr/>
      <dgm:t>
        <a:bodyPr/>
        <a:lstStyle/>
        <a:p>
          <a:endParaRPr lang="nb-NO"/>
        </a:p>
      </dgm:t>
    </dgm:pt>
    <dgm:pt modelId="{12C29DDD-37AC-449A-8DA4-6DEEB57AD732}" type="sibTrans" cxnId="{90E50C3E-20A8-4EBC-AE9A-B8A543071E93}">
      <dgm:prSet/>
      <dgm:spPr/>
      <dgm:t>
        <a:bodyPr/>
        <a:lstStyle/>
        <a:p>
          <a:endParaRPr lang="nb-NO"/>
        </a:p>
      </dgm:t>
    </dgm:pt>
    <dgm:pt modelId="{7C0C3DDF-AA1C-4DCE-99A8-7FAC6FB3D793}">
      <dgm:prSet phldrT="[Tekst]"/>
      <dgm:spPr>
        <a:solidFill>
          <a:srgbClr val="FF0000"/>
        </a:solidFill>
      </dgm:spPr>
      <dgm:t>
        <a:bodyPr/>
        <a:lstStyle/>
        <a:p>
          <a:r>
            <a:rPr lang="nb-NO" dirty="0"/>
            <a:t>Fokusområder:</a:t>
          </a:r>
        </a:p>
        <a:p>
          <a:r>
            <a:rPr lang="nb-NO" dirty="0"/>
            <a:t>Individuelle ferdigheter, gode holdninger, kroppsbeherskelse og motorikk</a:t>
          </a:r>
        </a:p>
        <a:p>
          <a:r>
            <a:rPr lang="nb-NO" dirty="0"/>
            <a:t>Relasjonelle ferdigheter og forståelse </a:t>
          </a:r>
        </a:p>
      </dgm:t>
    </dgm:pt>
    <dgm:pt modelId="{9A01151F-D57F-4F36-9D31-31ADC81021A8}" type="parTrans" cxnId="{CF7641DD-E342-490D-AA09-714262D6CB72}">
      <dgm:prSet/>
      <dgm:spPr/>
      <dgm:t>
        <a:bodyPr/>
        <a:lstStyle/>
        <a:p>
          <a:endParaRPr lang="nb-NO"/>
        </a:p>
      </dgm:t>
    </dgm:pt>
    <dgm:pt modelId="{7DBE178B-A00B-40D6-BA41-571A28C29C79}" type="sibTrans" cxnId="{CF7641DD-E342-490D-AA09-714262D6CB72}">
      <dgm:prSet/>
      <dgm:spPr/>
      <dgm:t>
        <a:bodyPr/>
        <a:lstStyle/>
        <a:p>
          <a:endParaRPr lang="nb-NO"/>
        </a:p>
      </dgm:t>
    </dgm:pt>
    <dgm:pt modelId="{E3FBFEA2-C8FF-4C0F-BE30-1E5C491B0D5D}">
      <dgm:prSet phldrT="[Tekst]"/>
      <dgm:spPr>
        <a:solidFill>
          <a:srgbClr val="FF0000"/>
        </a:solidFill>
      </dgm:spPr>
      <dgm:t>
        <a:bodyPr/>
        <a:lstStyle/>
        <a:p>
          <a:r>
            <a:rPr lang="nb-NO" dirty="0"/>
            <a:t>Alderstypiske trekk: </a:t>
          </a:r>
        </a:p>
        <a:p>
          <a:r>
            <a:rPr lang="nb-NO" dirty="0"/>
            <a:t>Jeg-fokusert, nysgjerrige, opptatt av rettferdighet, sammenligner seg selv med andre, er opptatt av bekreftelser, trenger trygghet, tydelige rammer og øvelsene må tilpasses ferdighetsnivå (føle mestring) </a:t>
          </a:r>
        </a:p>
      </dgm:t>
    </dgm:pt>
    <dgm:pt modelId="{64BAF7F4-8F12-4178-BFE6-A227C2670708}" type="parTrans" cxnId="{F7D8CB98-843E-41C7-A681-F78C7139FE6C}">
      <dgm:prSet/>
      <dgm:spPr/>
      <dgm:t>
        <a:bodyPr/>
        <a:lstStyle/>
        <a:p>
          <a:endParaRPr lang="nb-NO"/>
        </a:p>
      </dgm:t>
    </dgm:pt>
    <dgm:pt modelId="{CD4DE895-44BE-4C77-B84B-F44723CAFC69}" type="sibTrans" cxnId="{F7D8CB98-843E-41C7-A681-F78C7139FE6C}">
      <dgm:prSet/>
      <dgm:spPr/>
      <dgm:t>
        <a:bodyPr/>
        <a:lstStyle/>
        <a:p>
          <a:endParaRPr lang="nb-NO"/>
        </a:p>
      </dgm:t>
    </dgm:pt>
    <dgm:pt modelId="{39B4B1F5-A8AA-4ECB-B2D0-289A21752C72}" type="pres">
      <dgm:prSet presAssocID="{D7D52395-02E6-4A7C-BB9B-946A99FFC897}" presName="Name0" presStyleCnt="0">
        <dgm:presLayoutVars>
          <dgm:chPref val="1"/>
          <dgm:dir/>
          <dgm:animOne val="branch"/>
          <dgm:animLvl val="lvl"/>
          <dgm:resizeHandles/>
        </dgm:presLayoutVars>
      </dgm:prSet>
      <dgm:spPr/>
    </dgm:pt>
    <dgm:pt modelId="{C8D63DCA-031A-4809-AFAF-2C3BD474D432}" type="pres">
      <dgm:prSet presAssocID="{6A82FC7F-9E92-41AA-9F04-A3E8CA9C70A1}" presName="vertOne" presStyleCnt="0"/>
      <dgm:spPr/>
    </dgm:pt>
    <dgm:pt modelId="{FC07D736-3949-4691-9B71-9EBAF16988BC}" type="pres">
      <dgm:prSet presAssocID="{6A82FC7F-9E92-41AA-9F04-A3E8CA9C70A1}" presName="txOne" presStyleLbl="node0" presStyleIdx="0" presStyleCnt="1">
        <dgm:presLayoutVars>
          <dgm:chPref val="3"/>
        </dgm:presLayoutVars>
      </dgm:prSet>
      <dgm:spPr/>
    </dgm:pt>
    <dgm:pt modelId="{F7775719-537D-4FF9-A26E-2DE9871432E1}" type="pres">
      <dgm:prSet presAssocID="{6A82FC7F-9E92-41AA-9F04-A3E8CA9C70A1}" presName="parTransOne" presStyleCnt="0"/>
      <dgm:spPr/>
    </dgm:pt>
    <dgm:pt modelId="{8126A155-7D79-4A8A-BAAF-37CB27A64C8E}" type="pres">
      <dgm:prSet presAssocID="{6A82FC7F-9E92-41AA-9F04-A3E8CA9C70A1}" presName="horzOne" presStyleCnt="0"/>
      <dgm:spPr/>
    </dgm:pt>
    <dgm:pt modelId="{7EF76389-B32D-4491-9E14-F795AB1BB4E9}" type="pres">
      <dgm:prSet presAssocID="{E3FBFEA2-C8FF-4C0F-BE30-1E5C491B0D5D}" presName="vertTwo" presStyleCnt="0"/>
      <dgm:spPr/>
    </dgm:pt>
    <dgm:pt modelId="{AB1E0B52-38C8-4627-B448-A68EED9D7DAA}" type="pres">
      <dgm:prSet presAssocID="{E3FBFEA2-C8FF-4C0F-BE30-1E5C491B0D5D}" presName="txTwo" presStyleLbl="node2" presStyleIdx="0" presStyleCnt="1">
        <dgm:presLayoutVars>
          <dgm:chPref val="3"/>
        </dgm:presLayoutVars>
      </dgm:prSet>
      <dgm:spPr/>
    </dgm:pt>
    <dgm:pt modelId="{55B43CF4-8DDA-410B-9254-ECCD3E5EA51C}" type="pres">
      <dgm:prSet presAssocID="{E3FBFEA2-C8FF-4C0F-BE30-1E5C491B0D5D}" presName="parTransTwo" presStyleCnt="0"/>
      <dgm:spPr/>
    </dgm:pt>
    <dgm:pt modelId="{1C1738BE-FC22-446A-BCBA-8EFBF45D6B76}" type="pres">
      <dgm:prSet presAssocID="{E3FBFEA2-C8FF-4C0F-BE30-1E5C491B0D5D}" presName="horzTwo" presStyleCnt="0"/>
      <dgm:spPr/>
    </dgm:pt>
    <dgm:pt modelId="{25474B9F-A42E-46AC-948B-A1531E563BF2}" type="pres">
      <dgm:prSet presAssocID="{7C0C3DDF-AA1C-4DCE-99A8-7FAC6FB3D793}" presName="vertThree" presStyleCnt="0"/>
      <dgm:spPr/>
    </dgm:pt>
    <dgm:pt modelId="{4753775D-16F9-4374-99AD-7615DF4CBBD3}" type="pres">
      <dgm:prSet presAssocID="{7C0C3DDF-AA1C-4DCE-99A8-7FAC6FB3D793}" presName="txThree" presStyleLbl="node3" presStyleIdx="0" presStyleCnt="1">
        <dgm:presLayoutVars>
          <dgm:chPref val="3"/>
        </dgm:presLayoutVars>
      </dgm:prSet>
      <dgm:spPr/>
    </dgm:pt>
    <dgm:pt modelId="{E7E75BB9-1A41-462C-A731-D00ABBF1594E}" type="pres">
      <dgm:prSet presAssocID="{7C0C3DDF-AA1C-4DCE-99A8-7FAC6FB3D793}" presName="parTransThree" presStyleCnt="0"/>
      <dgm:spPr/>
    </dgm:pt>
    <dgm:pt modelId="{C9D78240-5FBB-4347-835F-7D0D00570E8E}" type="pres">
      <dgm:prSet presAssocID="{7C0C3DDF-AA1C-4DCE-99A8-7FAC6FB3D793}" presName="horzThree" presStyleCnt="0"/>
      <dgm:spPr/>
    </dgm:pt>
    <dgm:pt modelId="{02ED0D42-C3FE-4A74-A88E-9A2F0BE12640}" type="pres">
      <dgm:prSet presAssocID="{28864371-226A-4E44-8071-F73D98C6C687}" presName="vertFour" presStyleCnt="0">
        <dgm:presLayoutVars>
          <dgm:chPref val="3"/>
        </dgm:presLayoutVars>
      </dgm:prSet>
      <dgm:spPr/>
    </dgm:pt>
    <dgm:pt modelId="{5B404B7A-95E0-467B-A0E9-6E99F394F3A4}" type="pres">
      <dgm:prSet presAssocID="{28864371-226A-4E44-8071-F73D98C6C687}" presName="txFour" presStyleLbl="node4" presStyleIdx="0" presStyleCnt="6">
        <dgm:presLayoutVars>
          <dgm:chPref val="3"/>
        </dgm:presLayoutVars>
      </dgm:prSet>
      <dgm:spPr/>
    </dgm:pt>
    <dgm:pt modelId="{A1DB8A13-D3B9-4C38-825C-70ACA4DA06F2}" type="pres">
      <dgm:prSet presAssocID="{28864371-226A-4E44-8071-F73D98C6C687}" presName="parTransFour" presStyleCnt="0"/>
      <dgm:spPr/>
    </dgm:pt>
    <dgm:pt modelId="{66E10D71-03DF-4433-840A-3DAF86CE53DA}" type="pres">
      <dgm:prSet presAssocID="{28864371-226A-4E44-8071-F73D98C6C687}" presName="horzFour" presStyleCnt="0"/>
      <dgm:spPr/>
    </dgm:pt>
    <dgm:pt modelId="{5DDD0CB5-2120-4C37-A8FC-FD2A1E6C936E}" type="pres">
      <dgm:prSet presAssocID="{AF7E26C4-C2D3-4C3A-A11A-494BE3A2B740}" presName="vertFour" presStyleCnt="0">
        <dgm:presLayoutVars>
          <dgm:chPref val="3"/>
        </dgm:presLayoutVars>
      </dgm:prSet>
      <dgm:spPr/>
    </dgm:pt>
    <dgm:pt modelId="{8011F569-CF6A-4BE6-9AD7-3D3ECD09E693}" type="pres">
      <dgm:prSet presAssocID="{AF7E26C4-C2D3-4C3A-A11A-494BE3A2B740}" presName="txFour" presStyleLbl="node4" presStyleIdx="1" presStyleCnt="6">
        <dgm:presLayoutVars>
          <dgm:chPref val="3"/>
        </dgm:presLayoutVars>
      </dgm:prSet>
      <dgm:spPr/>
    </dgm:pt>
    <dgm:pt modelId="{E068DE5C-F2BA-48D4-886D-B32368A506A7}" type="pres">
      <dgm:prSet presAssocID="{AF7E26C4-C2D3-4C3A-A11A-494BE3A2B740}" presName="horzFour" presStyleCnt="0"/>
      <dgm:spPr/>
    </dgm:pt>
    <dgm:pt modelId="{6C116C63-4587-4CAC-BF43-7EAE8C0D8164}" type="pres">
      <dgm:prSet presAssocID="{207D8C3D-7567-4066-A931-AB7813DF5B68}" presName="sibSpaceFour" presStyleCnt="0"/>
      <dgm:spPr/>
    </dgm:pt>
    <dgm:pt modelId="{11262C08-D720-4D75-8FA2-C1A8B6AE43FE}" type="pres">
      <dgm:prSet presAssocID="{8B1E3421-AE4C-40D6-9D04-B1870AC2921C}" presName="vertFour" presStyleCnt="0">
        <dgm:presLayoutVars>
          <dgm:chPref val="3"/>
        </dgm:presLayoutVars>
      </dgm:prSet>
      <dgm:spPr/>
    </dgm:pt>
    <dgm:pt modelId="{0DDDFB27-2BD1-40DA-AC63-7E8496E66466}" type="pres">
      <dgm:prSet presAssocID="{8B1E3421-AE4C-40D6-9D04-B1870AC2921C}" presName="txFour" presStyleLbl="node4" presStyleIdx="2" presStyleCnt="6">
        <dgm:presLayoutVars>
          <dgm:chPref val="3"/>
        </dgm:presLayoutVars>
      </dgm:prSet>
      <dgm:spPr/>
    </dgm:pt>
    <dgm:pt modelId="{BBD5D3E5-2EF7-44C2-86F2-7031689B83FE}" type="pres">
      <dgm:prSet presAssocID="{8B1E3421-AE4C-40D6-9D04-B1870AC2921C}" presName="parTransFour" presStyleCnt="0"/>
      <dgm:spPr/>
    </dgm:pt>
    <dgm:pt modelId="{F4A87AD7-0FED-4203-954B-36E5F3C83EA3}" type="pres">
      <dgm:prSet presAssocID="{8B1E3421-AE4C-40D6-9D04-B1870AC2921C}" presName="horzFour" presStyleCnt="0"/>
      <dgm:spPr/>
    </dgm:pt>
    <dgm:pt modelId="{4627E699-4097-4B61-9C31-A853DDD4EB27}" type="pres">
      <dgm:prSet presAssocID="{050331E6-426B-4015-B72E-E294F2062E73}" presName="vertFour" presStyleCnt="0">
        <dgm:presLayoutVars>
          <dgm:chPref val="3"/>
        </dgm:presLayoutVars>
      </dgm:prSet>
      <dgm:spPr/>
    </dgm:pt>
    <dgm:pt modelId="{619C9F88-6F54-4AB8-9A10-0410FFD475FD}" type="pres">
      <dgm:prSet presAssocID="{050331E6-426B-4015-B72E-E294F2062E73}" presName="txFour" presStyleLbl="node4" presStyleIdx="3" presStyleCnt="6">
        <dgm:presLayoutVars>
          <dgm:chPref val="3"/>
        </dgm:presLayoutVars>
      </dgm:prSet>
      <dgm:spPr/>
    </dgm:pt>
    <dgm:pt modelId="{4F9E84B7-BDBC-4748-B05D-EA9FFE3C7EBB}" type="pres">
      <dgm:prSet presAssocID="{050331E6-426B-4015-B72E-E294F2062E73}" presName="horzFour" presStyleCnt="0"/>
      <dgm:spPr/>
    </dgm:pt>
    <dgm:pt modelId="{B5D00142-516E-446A-A496-3590EEAB708E}" type="pres">
      <dgm:prSet presAssocID="{14D56D03-9DCC-4D2A-9D15-92CB4E41AFD1}" presName="sibSpaceFour" presStyleCnt="0"/>
      <dgm:spPr/>
    </dgm:pt>
    <dgm:pt modelId="{E9218F0E-04FA-4799-902D-E99FA2DC642F}" type="pres">
      <dgm:prSet presAssocID="{B241C834-D071-4F5A-BFBA-99EA59EA6404}" presName="vertFour" presStyleCnt="0">
        <dgm:presLayoutVars>
          <dgm:chPref val="3"/>
        </dgm:presLayoutVars>
      </dgm:prSet>
      <dgm:spPr/>
    </dgm:pt>
    <dgm:pt modelId="{35F3CBCC-8914-415B-8F57-D42215BE30DF}" type="pres">
      <dgm:prSet presAssocID="{B241C834-D071-4F5A-BFBA-99EA59EA6404}" presName="txFour" presStyleLbl="node4" presStyleIdx="4" presStyleCnt="6">
        <dgm:presLayoutVars>
          <dgm:chPref val="3"/>
        </dgm:presLayoutVars>
      </dgm:prSet>
      <dgm:spPr/>
    </dgm:pt>
    <dgm:pt modelId="{8D93BCB9-E276-4176-8F9F-6BEACD904324}" type="pres">
      <dgm:prSet presAssocID="{B241C834-D071-4F5A-BFBA-99EA59EA6404}" presName="parTransFour" presStyleCnt="0"/>
      <dgm:spPr/>
    </dgm:pt>
    <dgm:pt modelId="{1AB4D791-3D24-4FAB-9D64-F2A209142173}" type="pres">
      <dgm:prSet presAssocID="{B241C834-D071-4F5A-BFBA-99EA59EA6404}" presName="horzFour" presStyleCnt="0"/>
      <dgm:spPr/>
    </dgm:pt>
    <dgm:pt modelId="{B6FF9765-DB0A-41A4-83F2-7C8D2C34C5F1}" type="pres">
      <dgm:prSet presAssocID="{2E0586B5-2020-46F9-9142-8DF21CBB3835}" presName="vertFour" presStyleCnt="0">
        <dgm:presLayoutVars>
          <dgm:chPref val="3"/>
        </dgm:presLayoutVars>
      </dgm:prSet>
      <dgm:spPr/>
    </dgm:pt>
    <dgm:pt modelId="{E4CD7A8E-2CCC-4D79-AB0E-8D3A91074536}" type="pres">
      <dgm:prSet presAssocID="{2E0586B5-2020-46F9-9142-8DF21CBB3835}" presName="txFour" presStyleLbl="node4" presStyleIdx="5" presStyleCnt="6">
        <dgm:presLayoutVars>
          <dgm:chPref val="3"/>
        </dgm:presLayoutVars>
      </dgm:prSet>
      <dgm:spPr/>
    </dgm:pt>
    <dgm:pt modelId="{0AB1E45D-C992-4F58-9346-D9D1C2FCB616}" type="pres">
      <dgm:prSet presAssocID="{2E0586B5-2020-46F9-9142-8DF21CBB3835}" presName="horzFour" presStyleCnt="0"/>
      <dgm:spPr/>
    </dgm:pt>
  </dgm:ptLst>
  <dgm:cxnLst>
    <dgm:cxn modelId="{0055E91F-F537-40B8-A636-67F93E1C655D}" type="presOf" srcId="{8B1E3421-AE4C-40D6-9D04-B1870AC2921C}" destId="{0DDDFB27-2BD1-40DA-AC63-7E8496E66466}" srcOrd="0" destOrd="0" presId="urn:microsoft.com/office/officeart/2005/8/layout/hierarchy4"/>
    <dgm:cxn modelId="{7858CF38-B8A3-4BC3-A20E-FEE657C84096}" type="presOf" srcId="{050331E6-426B-4015-B72E-E294F2062E73}" destId="{619C9F88-6F54-4AB8-9A10-0410FFD475FD}" srcOrd="0" destOrd="0" presId="urn:microsoft.com/office/officeart/2005/8/layout/hierarchy4"/>
    <dgm:cxn modelId="{90E50C3E-20A8-4EBC-AE9A-B8A543071E93}" srcId="{7C0C3DDF-AA1C-4DCE-99A8-7FAC6FB3D793}" destId="{B241C834-D071-4F5A-BFBA-99EA59EA6404}" srcOrd="2" destOrd="0" parTransId="{5F6657A9-EEE0-4A80-82AC-E06FD4EF3AE5}" sibTransId="{12C29DDD-37AC-449A-8DA4-6DEEB57AD732}"/>
    <dgm:cxn modelId="{F5CB474A-DDFE-418C-9227-13FCAE877D1A}" srcId="{28864371-226A-4E44-8071-F73D98C6C687}" destId="{AF7E26C4-C2D3-4C3A-A11A-494BE3A2B740}" srcOrd="0" destOrd="0" parTransId="{F8635A52-D27B-422F-BA34-526A7F0F119B}" sibTransId="{6E3D74FA-C60A-47E8-BAD3-73590240DE63}"/>
    <dgm:cxn modelId="{97278359-063B-4AD8-B85D-489E5A506408}" type="presOf" srcId="{E3FBFEA2-C8FF-4C0F-BE30-1E5C491B0D5D}" destId="{AB1E0B52-38C8-4627-B448-A68EED9D7DAA}" srcOrd="0" destOrd="0" presId="urn:microsoft.com/office/officeart/2005/8/layout/hierarchy4"/>
    <dgm:cxn modelId="{32DB8D7B-7BC2-446A-8C1F-198BEF9B9EB9}" srcId="{7C0C3DDF-AA1C-4DCE-99A8-7FAC6FB3D793}" destId="{28864371-226A-4E44-8071-F73D98C6C687}" srcOrd="0" destOrd="0" parTransId="{30851FB6-2391-4D26-8097-7589A761C4FB}" sibTransId="{207D8C3D-7567-4066-A931-AB7813DF5B68}"/>
    <dgm:cxn modelId="{F7D8CB98-843E-41C7-A681-F78C7139FE6C}" srcId="{6A82FC7F-9E92-41AA-9F04-A3E8CA9C70A1}" destId="{E3FBFEA2-C8FF-4C0F-BE30-1E5C491B0D5D}" srcOrd="0" destOrd="0" parTransId="{64BAF7F4-8F12-4178-BFE6-A227C2670708}" sibTransId="{CD4DE895-44BE-4C77-B84B-F44723CAFC69}"/>
    <dgm:cxn modelId="{2BB497A2-BD21-4571-B58E-8E5DD069AF84}" type="presOf" srcId="{B241C834-D071-4F5A-BFBA-99EA59EA6404}" destId="{35F3CBCC-8914-415B-8F57-D42215BE30DF}" srcOrd="0" destOrd="0" presId="urn:microsoft.com/office/officeart/2005/8/layout/hierarchy4"/>
    <dgm:cxn modelId="{6386C9A7-4230-4CA2-B069-5E136B30570F}" srcId="{D7D52395-02E6-4A7C-BB9B-946A99FFC897}" destId="{6A82FC7F-9E92-41AA-9F04-A3E8CA9C70A1}" srcOrd="0" destOrd="0" parTransId="{6CE3B130-F4BF-49FF-8573-96BEB4C9DD2C}" sibTransId="{3363BBD3-64AE-4502-8AD7-8C62F24F214C}"/>
    <dgm:cxn modelId="{FE4399AC-3931-4EE8-B47F-6EB38CB2F271}" type="presOf" srcId="{28864371-226A-4E44-8071-F73D98C6C687}" destId="{5B404B7A-95E0-467B-A0E9-6E99F394F3A4}" srcOrd="0" destOrd="0" presId="urn:microsoft.com/office/officeart/2005/8/layout/hierarchy4"/>
    <dgm:cxn modelId="{73F784C0-6466-4EBC-8967-487BAAD4659C}" type="presOf" srcId="{7C0C3DDF-AA1C-4DCE-99A8-7FAC6FB3D793}" destId="{4753775D-16F9-4374-99AD-7615DF4CBBD3}" srcOrd="0" destOrd="0" presId="urn:microsoft.com/office/officeart/2005/8/layout/hierarchy4"/>
    <dgm:cxn modelId="{5EBC3ECE-AA82-4BFF-BA19-8F67EBBA5911}" srcId="{B241C834-D071-4F5A-BFBA-99EA59EA6404}" destId="{2E0586B5-2020-46F9-9142-8DF21CBB3835}" srcOrd="0" destOrd="0" parTransId="{0EA8BB1C-87DD-4ACA-A5EA-4BD70C3DB190}" sibTransId="{E06ACB5A-C4A6-475B-94C3-AAFE091907F4}"/>
    <dgm:cxn modelId="{686DEADB-FE7D-46DE-89C4-7E12595070C3}" type="presOf" srcId="{D7D52395-02E6-4A7C-BB9B-946A99FFC897}" destId="{39B4B1F5-A8AA-4ECB-B2D0-289A21752C72}" srcOrd="0" destOrd="0" presId="urn:microsoft.com/office/officeart/2005/8/layout/hierarchy4"/>
    <dgm:cxn modelId="{E9C011DD-FB88-4C62-BE03-350EDD92C12F}" type="presOf" srcId="{6A82FC7F-9E92-41AA-9F04-A3E8CA9C70A1}" destId="{FC07D736-3949-4691-9B71-9EBAF16988BC}" srcOrd="0" destOrd="0" presId="urn:microsoft.com/office/officeart/2005/8/layout/hierarchy4"/>
    <dgm:cxn modelId="{CF7641DD-E342-490D-AA09-714262D6CB72}" srcId="{E3FBFEA2-C8FF-4C0F-BE30-1E5C491B0D5D}" destId="{7C0C3DDF-AA1C-4DCE-99A8-7FAC6FB3D793}" srcOrd="0" destOrd="0" parTransId="{9A01151F-D57F-4F36-9D31-31ADC81021A8}" sibTransId="{7DBE178B-A00B-40D6-BA41-571A28C29C79}"/>
    <dgm:cxn modelId="{8586CEE8-A797-47D0-903A-8A8A182593F6}" type="presOf" srcId="{2E0586B5-2020-46F9-9142-8DF21CBB3835}" destId="{E4CD7A8E-2CCC-4D79-AB0E-8D3A91074536}" srcOrd="0" destOrd="0" presId="urn:microsoft.com/office/officeart/2005/8/layout/hierarchy4"/>
    <dgm:cxn modelId="{D9E206EA-D8E8-4F22-8873-1814CE62DF37}" srcId="{8B1E3421-AE4C-40D6-9D04-B1870AC2921C}" destId="{050331E6-426B-4015-B72E-E294F2062E73}" srcOrd="0" destOrd="0" parTransId="{F55C0F37-1D83-435C-8791-47DC61F43D27}" sibTransId="{6053F02A-8043-491F-AF91-90B6F7AEC6D2}"/>
    <dgm:cxn modelId="{144790EE-54B2-4302-B07D-4873564BFBA0}" type="presOf" srcId="{AF7E26C4-C2D3-4C3A-A11A-494BE3A2B740}" destId="{8011F569-CF6A-4BE6-9AD7-3D3ECD09E693}" srcOrd="0" destOrd="0" presId="urn:microsoft.com/office/officeart/2005/8/layout/hierarchy4"/>
    <dgm:cxn modelId="{CACD0BF6-F4EA-496A-A664-D415B0F9A42B}" srcId="{7C0C3DDF-AA1C-4DCE-99A8-7FAC6FB3D793}" destId="{8B1E3421-AE4C-40D6-9D04-B1870AC2921C}" srcOrd="1" destOrd="0" parTransId="{245E244C-61F4-44D0-9EC9-F0A74EFD55DD}" sibTransId="{14D56D03-9DCC-4D2A-9D15-92CB4E41AFD1}"/>
    <dgm:cxn modelId="{FDF27E4B-364A-4824-9020-F52A02705613}" type="presParOf" srcId="{39B4B1F5-A8AA-4ECB-B2D0-289A21752C72}" destId="{C8D63DCA-031A-4809-AFAF-2C3BD474D432}" srcOrd="0" destOrd="0" presId="urn:microsoft.com/office/officeart/2005/8/layout/hierarchy4"/>
    <dgm:cxn modelId="{6F5BAE34-F862-4F36-AC54-0C87A7059D64}" type="presParOf" srcId="{C8D63DCA-031A-4809-AFAF-2C3BD474D432}" destId="{FC07D736-3949-4691-9B71-9EBAF16988BC}" srcOrd="0" destOrd="0" presId="urn:microsoft.com/office/officeart/2005/8/layout/hierarchy4"/>
    <dgm:cxn modelId="{F62477E5-FFB5-4E44-97DF-2206F03BAA90}" type="presParOf" srcId="{C8D63DCA-031A-4809-AFAF-2C3BD474D432}" destId="{F7775719-537D-4FF9-A26E-2DE9871432E1}" srcOrd="1" destOrd="0" presId="urn:microsoft.com/office/officeart/2005/8/layout/hierarchy4"/>
    <dgm:cxn modelId="{74CBF789-7114-4081-BAB8-AA6846F56094}" type="presParOf" srcId="{C8D63DCA-031A-4809-AFAF-2C3BD474D432}" destId="{8126A155-7D79-4A8A-BAAF-37CB27A64C8E}" srcOrd="2" destOrd="0" presId="urn:microsoft.com/office/officeart/2005/8/layout/hierarchy4"/>
    <dgm:cxn modelId="{E975236C-A816-429B-9E72-BDD1AB772C6F}" type="presParOf" srcId="{8126A155-7D79-4A8A-BAAF-37CB27A64C8E}" destId="{7EF76389-B32D-4491-9E14-F795AB1BB4E9}" srcOrd="0" destOrd="0" presId="urn:microsoft.com/office/officeart/2005/8/layout/hierarchy4"/>
    <dgm:cxn modelId="{52406331-7B1C-4F94-BB8E-D9F072D22170}" type="presParOf" srcId="{7EF76389-B32D-4491-9E14-F795AB1BB4E9}" destId="{AB1E0B52-38C8-4627-B448-A68EED9D7DAA}" srcOrd="0" destOrd="0" presId="urn:microsoft.com/office/officeart/2005/8/layout/hierarchy4"/>
    <dgm:cxn modelId="{CF7500B9-E30C-4C50-9627-90658CD70BCC}" type="presParOf" srcId="{7EF76389-B32D-4491-9E14-F795AB1BB4E9}" destId="{55B43CF4-8DDA-410B-9254-ECCD3E5EA51C}" srcOrd="1" destOrd="0" presId="urn:microsoft.com/office/officeart/2005/8/layout/hierarchy4"/>
    <dgm:cxn modelId="{7AE55F44-A64F-4112-9FA9-6E0CF9A913D2}" type="presParOf" srcId="{7EF76389-B32D-4491-9E14-F795AB1BB4E9}" destId="{1C1738BE-FC22-446A-BCBA-8EFBF45D6B76}" srcOrd="2" destOrd="0" presId="urn:microsoft.com/office/officeart/2005/8/layout/hierarchy4"/>
    <dgm:cxn modelId="{F32D2E25-8533-4978-BB5F-EEDB6AAD6503}" type="presParOf" srcId="{1C1738BE-FC22-446A-BCBA-8EFBF45D6B76}" destId="{25474B9F-A42E-46AC-948B-A1531E563BF2}" srcOrd="0" destOrd="0" presId="urn:microsoft.com/office/officeart/2005/8/layout/hierarchy4"/>
    <dgm:cxn modelId="{FE8998F8-1EB6-445F-AEF4-196E8C14831B}" type="presParOf" srcId="{25474B9F-A42E-46AC-948B-A1531E563BF2}" destId="{4753775D-16F9-4374-99AD-7615DF4CBBD3}" srcOrd="0" destOrd="0" presId="urn:microsoft.com/office/officeart/2005/8/layout/hierarchy4"/>
    <dgm:cxn modelId="{C34D9895-D049-45DF-B1CE-BE3ED3B7DD01}" type="presParOf" srcId="{25474B9F-A42E-46AC-948B-A1531E563BF2}" destId="{E7E75BB9-1A41-462C-A731-D00ABBF1594E}" srcOrd="1" destOrd="0" presId="urn:microsoft.com/office/officeart/2005/8/layout/hierarchy4"/>
    <dgm:cxn modelId="{3CBF4B93-73E6-4E32-98D9-DCE555AF785D}" type="presParOf" srcId="{25474B9F-A42E-46AC-948B-A1531E563BF2}" destId="{C9D78240-5FBB-4347-835F-7D0D00570E8E}" srcOrd="2" destOrd="0" presId="urn:microsoft.com/office/officeart/2005/8/layout/hierarchy4"/>
    <dgm:cxn modelId="{3760B28C-562C-4777-B6EE-CCF46AC5FF1A}" type="presParOf" srcId="{C9D78240-5FBB-4347-835F-7D0D00570E8E}" destId="{02ED0D42-C3FE-4A74-A88E-9A2F0BE12640}" srcOrd="0" destOrd="0" presId="urn:microsoft.com/office/officeart/2005/8/layout/hierarchy4"/>
    <dgm:cxn modelId="{EFBE6C53-16D1-443F-BDE8-3DA7D3D58CAE}" type="presParOf" srcId="{02ED0D42-C3FE-4A74-A88E-9A2F0BE12640}" destId="{5B404B7A-95E0-467B-A0E9-6E99F394F3A4}" srcOrd="0" destOrd="0" presId="urn:microsoft.com/office/officeart/2005/8/layout/hierarchy4"/>
    <dgm:cxn modelId="{0EB16452-F0B9-40E7-9C1C-F866AC944F64}" type="presParOf" srcId="{02ED0D42-C3FE-4A74-A88E-9A2F0BE12640}" destId="{A1DB8A13-D3B9-4C38-825C-70ACA4DA06F2}" srcOrd="1" destOrd="0" presId="urn:microsoft.com/office/officeart/2005/8/layout/hierarchy4"/>
    <dgm:cxn modelId="{E3585D4B-3F4C-4EEC-8355-E479178048A2}" type="presParOf" srcId="{02ED0D42-C3FE-4A74-A88E-9A2F0BE12640}" destId="{66E10D71-03DF-4433-840A-3DAF86CE53DA}" srcOrd="2" destOrd="0" presId="urn:microsoft.com/office/officeart/2005/8/layout/hierarchy4"/>
    <dgm:cxn modelId="{3EBE9506-CD85-42B1-93CE-03B49AC51758}" type="presParOf" srcId="{66E10D71-03DF-4433-840A-3DAF86CE53DA}" destId="{5DDD0CB5-2120-4C37-A8FC-FD2A1E6C936E}" srcOrd="0" destOrd="0" presId="urn:microsoft.com/office/officeart/2005/8/layout/hierarchy4"/>
    <dgm:cxn modelId="{5512AF5C-24ED-47BB-9F88-2A25EBD29601}" type="presParOf" srcId="{5DDD0CB5-2120-4C37-A8FC-FD2A1E6C936E}" destId="{8011F569-CF6A-4BE6-9AD7-3D3ECD09E693}" srcOrd="0" destOrd="0" presId="urn:microsoft.com/office/officeart/2005/8/layout/hierarchy4"/>
    <dgm:cxn modelId="{885EB2FD-14AB-44EA-8D5B-2FFAED25E4D7}" type="presParOf" srcId="{5DDD0CB5-2120-4C37-A8FC-FD2A1E6C936E}" destId="{E068DE5C-F2BA-48D4-886D-B32368A506A7}" srcOrd="1" destOrd="0" presId="urn:microsoft.com/office/officeart/2005/8/layout/hierarchy4"/>
    <dgm:cxn modelId="{376F1DE6-0AD9-45A4-B9D7-34FC2969B393}" type="presParOf" srcId="{C9D78240-5FBB-4347-835F-7D0D00570E8E}" destId="{6C116C63-4587-4CAC-BF43-7EAE8C0D8164}" srcOrd="1" destOrd="0" presId="urn:microsoft.com/office/officeart/2005/8/layout/hierarchy4"/>
    <dgm:cxn modelId="{22D5C24B-F243-48D9-8A64-7AB8CB6FED57}" type="presParOf" srcId="{C9D78240-5FBB-4347-835F-7D0D00570E8E}" destId="{11262C08-D720-4D75-8FA2-C1A8B6AE43FE}" srcOrd="2" destOrd="0" presId="urn:microsoft.com/office/officeart/2005/8/layout/hierarchy4"/>
    <dgm:cxn modelId="{66546E35-2E03-4123-BEA1-4CAEEA014160}" type="presParOf" srcId="{11262C08-D720-4D75-8FA2-C1A8B6AE43FE}" destId="{0DDDFB27-2BD1-40DA-AC63-7E8496E66466}" srcOrd="0" destOrd="0" presId="urn:microsoft.com/office/officeart/2005/8/layout/hierarchy4"/>
    <dgm:cxn modelId="{9B205B9F-BF5B-4500-B297-DD736B3C71FF}" type="presParOf" srcId="{11262C08-D720-4D75-8FA2-C1A8B6AE43FE}" destId="{BBD5D3E5-2EF7-44C2-86F2-7031689B83FE}" srcOrd="1" destOrd="0" presId="urn:microsoft.com/office/officeart/2005/8/layout/hierarchy4"/>
    <dgm:cxn modelId="{1AA9B7AA-9FAD-4AE7-B9A5-9A1859010335}" type="presParOf" srcId="{11262C08-D720-4D75-8FA2-C1A8B6AE43FE}" destId="{F4A87AD7-0FED-4203-954B-36E5F3C83EA3}" srcOrd="2" destOrd="0" presId="urn:microsoft.com/office/officeart/2005/8/layout/hierarchy4"/>
    <dgm:cxn modelId="{406C810C-F524-48E3-B02E-B0FEB60071FB}" type="presParOf" srcId="{F4A87AD7-0FED-4203-954B-36E5F3C83EA3}" destId="{4627E699-4097-4B61-9C31-A853DDD4EB27}" srcOrd="0" destOrd="0" presId="urn:microsoft.com/office/officeart/2005/8/layout/hierarchy4"/>
    <dgm:cxn modelId="{5BB431F9-30BD-4784-B14A-A444451E4A35}" type="presParOf" srcId="{4627E699-4097-4B61-9C31-A853DDD4EB27}" destId="{619C9F88-6F54-4AB8-9A10-0410FFD475FD}" srcOrd="0" destOrd="0" presId="urn:microsoft.com/office/officeart/2005/8/layout/hierarchy4"/>
    <dgm:cxn modelId="{58912D7A-9BC8-4B3F-BFB1-B59EDC64907C}" type="presParOf" srcId="{4627E699-4097-4B61-9C31-A853DDD4EB27}" destId="{4F9E84B7-BDBC-4748-B05D-EA9FFE3C7EBB}" srcOrd="1" destOrd="0" presId="urn:microsoft.com/office/officeart/2005/8/layout/hierarchy4"/>
    <dgm:cxn modelId="{B2DB6A8D-EE11-423D-B9A8-C34FC997C208}" type="presParOf" srcId="{C9D78240-5FBB-4347-835F-7D0D00570E8E}" destId="{B5D00142-516E-446A-A496-3590EEAB708E}" srcOrd="3" destOrd="0" presId="urn:microsoft.com/office/officeart/2005/8/layout/hierarchy4"/>
    <dgm:cxn modelId="{F315057D-BDD3-4406-AB3E-89BCF8181475}" type="presParOf" srcId="{C9D78240-5FBB-4347-835F-7D0D00570E8E}" destId="{E9218F0E-04FA-4799-902D-E99FA2DC642F}" srcOrd="4" destOrd="0" presId="urn:microsoft.com/office/officeart/2005/8/layout/hierarchy4"/>
    <dgm:cxn modelId="{7AE15C13-8736-4C3C-BD9C-5DB9A640864E}" type="presParOf" srcId="{E9218F0E-04FA-4799-902D-E99FA2DC642F}" destId="{35F3CBCC-8914-415B-8F57-D42215BE30DF}" srcOrd="0" destOrd="0" presId="urn:microsoft.com/office/officeart/2005/8/layout/hierarchy4"/>
    <dgm:cxn modelId="{661801BF-BA7A-4496-BE33-89BB936DE7B4}" type="presParOf" srcId="{E9218F0E-04FA-4799-902D-E99FA2DC642F}" destId="{8D93BCB9-E276-4176-8F9F-6BEACD904324}" srcOrd="1" destOrd="0" presId="urn:microsoft.com/office/officeart/2005/8/layout/hierarchy4"/>
    <dgm:cxn modelId="{285FFBF2-70C5-4157-9679-5327B493D517}" type="presParOf" srcId="{E9218F0E-04FA-4799-902D-E99FA2DC642F}" destId="{1AB4D791-3D24-4FAB-9D64-F2A209142173}" srcOrd="2" destOrd="0" presId="urn:microsoft.com/office/officeart/2005/8/layout/hierarchy4"/>
    <dgm:cxn modelId="{D3196BD8-DD75-4066-82FC-DE847DC66265}" type="presParOf" srcId="{1AB4D791-3D24-4FAB-9D64-F2A209142173}" destId="{B6FF9765-DB0A-41A4-83F2-7C8D2C34C5F1}" srcOrd="0" destOrd="0" presId="urn:microsoft.com/office/officeart/2005/8/layout/hierarchy4"/>
    <dgm:cxn modelId="{2FB0F037-0A78-4733-A9EA-4B30CFACBF4F}" type="presParOf" srcId="{B6FF9765-DB0A-41A4-83F2-7C8D2C34C5F1}" destId="{E4CD7A8E-2CCC-4D79-AB0E-8D3A91074536}" srcOrd="0" destOrd="0" presId="urn:microsoft.com/office/officeart/2005/8/layout/hierarchy4"/>
    <dgm:cxn modelId="{C390F864-3AD5-4651-B0B6-4342C5C0F7FD}" type="presParOf" srcId="{B6FF9765-DB0A-41A4-83F2-7C8D2C34C5F1}" destId="{0AB1E45D-C992-4F58-9346-D9D1C2FCB616}" srcOrd="1" destOrd="0" presId="urn:microsoft.com/office/officeart/2005/8/layout/hierarchy4"/>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C9772-1544-43A6-932E-4AA1F094CE68}">
      <dsp:nvSpPr>
        <dsp:cNvPr id="0" name=""/>
        <dsp:cNvSpPr/>
      </dsp:nvSpPr>
      <dsp:spPr>
        <a:xfrm>
          <a:off x="6264458" y="1723741"/>
          <a:ext cx="770308" cy="513539"/>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b-NO" sz="500" kern="1200" dirty="0"/>
            <a:t>Årsmøte</a:t>
          </a:r>
        </a:p>
      </dsp:txBody>
      <dsp:txXfrm>
        <a:off x="6279499" y="1738782"/>
        <a:ext cx="740226" cy="483457"/>
      </dsp:txXfrm>
    </dsp:sp>
    <dsp:sp modelId="{8A60AA55-4D1F-450F-B323-DE204AB2E321}">
      <dsp:nvSpPr>
        <dsp:cNvPr id="0" name=""/>
        <dsp:cNvSpPr/>
      </dsp:nvSpPr>
      <dsp:spPr>
        <a:xfrm>
          <a:off x="5648211" y="2237280"/>
          <a:ext cx="1001401" cy="205415"/>
        </a:xfrm>
        <a:custGeom>
          <a:avLst/>
          <a:gdLst/>
          <a:ahLst/>
          <a:cxnLst/>
          <a:rect l="0" t="0" r="0" b="0"/>
          <a:pathLst>
            <a:path>
              <a:moveTo>
                <a:pt x="1001401" y="0"/>
              </a:moveTo>
              <a:lnTo>
                <a:pt x="1001401" y="102707"/>
              </a:lnTo>
              <a:lnTo>
                <a:pt x="0" y="102707"/>
              </a:lnTo>
              <a:lnTo>
                <a:pt x="0" y="205415"/>
              </a:lnTo>
            </a:path>
          </a:pathLst>
        </a:custGeom>
        <a:noFill/>
        <a:ln w="12700" cap="flat" cmpd="sng" algn="ctr">
          <a:solidFill>
            <a:schemeClr val="dk1"/>
          </a:solidFill>
          <a:prstDash val="solid"/>
        </a:ln>
        <a:effectLst/>
      </dsp:spPr>
      <dsp:style>
        <a:lnRef idx="2">
          <a:schemeClr val="dk1"/>
        </a:lnRef>
        <a:fillRef idx="0">
          <a:schemeClr val="dk1"/>
        </a:fillRef>
        <a:effectRef idx="1">
          <a:schemeClr val="dk1"/>
        </a:effectRef>
        <a:fontRef idx="minor">
          <a:schemeClr val="tx1"/>
        </a:fontRef>
      </dsp:style>
    </dsp:sp>
    <dsp:sp modelId="{D243635A-D0EC-46F7-8E52-2C012DEF790A}">
      <dsp:nvSpPr>
        <dsp:cNvPr id="0" name=""/>
        <dsp:cNvSpPr/>
      </dsp:nvSpPr>
      <dsp:spPr>
        <a:xfrm>
          <a:off x="5263057" y="2442696"/>
          <a:ext cx="770308" cy="513539"/>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b-NO" sz="500" kern="1200" dirty="0"/>
            <a:t>Styret</a:t>
          </a:r>
        </a:p>
      </dsp:txBody>
      <dsp:txXfrm>
        <a:off x="5278098" y="2457737"/>
        <a:ext cx="740226" cy="483457"/>
      </dsp:txXfrm>
    </dsp:sp>
    <dsp:sp modelId="{736CB61C-7F33-4D3B-853B-44354D8F4DE4}">
      <dsp:nvSpPr>
        <dsp:cNvPr id="0" name=""/>
        <dsp:cNvSpPr/>
      </dsp:nvSpPr>
      <dsp:spPr>
        <a:xfrm>
          <a:off x="2894358" y="2956235"/>
          <a:ext cx="2753853" cy="205415"/>
        </a:xfrm>
        <a:custGeom>
          <a:avLst/>
          <a:gdLst/>
          <a:ahLst/>
          <a:cxnLst/>
          <a:rect l="0" t="0" r="0" b="0"/>
          <a:pathLst>
            <a:path>
              <a:moveTo>
                <a:pt x="2753853" y="0"/>
              </a:moveTo>
              <a:lnTo>
                <a:pt x="2753853" y="102707"/>
              </a:lnTo>
              <a:lnTo>
                <a:pt x="0" y="102707"/>
              </a:lnTo>
              <a:lnTo>
                <a:pt x="0" y="205415"/>
              </a:lnTo>
            </a:path>
          </a:pathLst>
        </a:custGeom>
        <a:noFill/>
        <a:ln w="12700" cap="flat" cmpd="sng" algn="ctr">
          <a:solidFill>
            <a:schemeClr val="dk1"/>
          </a:solidFill>
          <a:prstDash val="solid"/>
        </a:ln>
        <a:effectLst/>
      </dsp:spPr>
      <dsp:style>
        <a:lnRef idx="2">
          <a:schemeClr val="dk1"/>
        </a:lnRef>
        <a:fillRef idx="0">
          <a:schemeClr val="dk1"/>
        </a:fillRef>
        <a:effectRef idx="1">
          <a:schemeClr val="dk1"/>
        </a:effectRef>
        <a:fontRef idx="minor">
          <a:schemeClr val="tx1"/>
        </a:fontRef>
      </dsp:style>
    </dsp:sp>
    <dsp:sp modelId="{35C74285-E9AF-4454-BC27-7F7AC438792F}">
      <dsp:nvSpPr>
        <dsp:cNvPr id="0" name=""/>
        <dsp:cNvSpPr/>
      </dsp:nvSpPr>
      <dsp:spPr>
        <a:xfrm>
          <a:off x="2509203" y="3161650"/>
          <a:ext cx="770308" cy="513539"/>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b-NO" sz="500" kern="1200" dirty="0"/>
            <a:t>Daglig leder</a:t>
          </a:r>
        </a:p>
      </dsp:txBody>
      <dsp:txXfrm>
        <a:off x="2524244" y="3176691"/>
        <a:ext cx="740226" cy="483457"/>
      </dsp:txXfrm>
    </dsp:sp>
    <dsp:sp modelId="{F6C7EBAE-ED1B-4F60-B1BD-2909212403FC}">
      <dsp:nvSpPr>
        <dsp:cNvPr id="0" name=""/>
        <dsp:cNvSpPr/>
      </dsp:nvSpPr>
      <dsp:spPr>
        <a:xfrm>
          <a:off x="390855" y="3675190"/>
          <a:ext cx="2503503" cy="205415"/>
        </a:xfrm>
        <a:custGeom>
          <a:avLst/>
          <a:gdLst/>
          <a:ahLst/>
          <a:cxnLst/>
          <a:rect l="0" t="0" r="0" b="0"/>
          <a:pathLst>
            <a:path>
              <a:moveTo>
                <a:pt x="2503503" y="0"/>
              </a:moveTo>
              <a:lnTo>
                <a:pt x="2503503" y="102707"/>
              </a:lnTo>
              <a:lnTo>
                <a:pt x="0" y="102707"/>
              </a:lnTo>
              <a:lnTo>
                <a:pt x="0" y="205415"/>
              </a:lnTo>
            </a:path>
          </a:pathLst>
        </a:custGeom>
        <a:noFill/>
        <a:ln w="12700" cap="flat" cmpd="sng" algn="ctr">
          <a:solidFill>
            <a:schemeClr val="dk1"/>
          </a:solidFill>
          <a:prstDash val="solid"/>
        </a:ln>
        <a:effectLst/>
      </dsp:spPr>
      <dsp:style>
        <a:lnRef idx="2">
          <a:schemeClr val="dk1"/>
        </a:lnRef>
        <a:fillRef idx="0">
          <a:schemeClr val="dk1"/>
        </a:fillRef>
        <a:effectRef idx="1">
          <a:schemeClr val="dk1"/>
        </a:effectRef>
        <a:fontRef idx="minor">
          <a:schemeClr val="tx1"/>
        </a:fontRef>
      </dsp:style>
    </dsp:sp>
    <dsp:sp modelId="{C980F9FB-97CC-4020-A528-62F3388E3724}">
      <dsp:nvSpPr>
        <dsp:cNvPr id="0" name=""/>
        <dsp:cNvSpPr/>
      </dsp:nvSpPr>
      <dsp:spPr>
        <a:xfrm>
          <a:off x="5700" y="3880605"/>
          <a:ext cx="770308" cy="513539"/>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b-NO" sz="500" kern="1200" dirty="0"/>
            <a:t>Administrasjon</a:t>
          </a:r>
        </a:p>
      </dsp:txBody>
      <dsp:txXfrm>
        <a:off x="20741" y="3895646"/>
        <a:ext cx="740226" cy="483457"/>
      </dsp:txXfrm>
    </dsp:sp>
    <dsp:sp modelId="{B4AA74C7-ECB5-4B35-8986-D7BA6AB400BC}">
      <dsp:nvSpPr>
        <dsp:cNvPr id="0" name=""/>
        <dsp:cNvSpPr/>
      </dsp:nvSpPr>
      <dsp:spPr>
        <a:xfrm>
          <a:off x="345135" y="4394144"/>
          <a:ext cx="91440" cy="205415"/>
        </a:xfrm>
        <a:custGeom>
          <a:avLst/>
          <a:gdLst/>
          <a:ahLst/>
          <a:cxnLst/>
          <a:rect l="0" t="0" r="0" b="0"/>
          <a:pathLst>
            <a:path>
              <a:moveTo>
                <a:pt x="45720" y="0"/>
              </a:moveTo>
              <a:lnTo>
                <a:pt x="45720" y="205415"/>
              </a:lnTo>
            </a:path>
          </a:pathLst>
        </a:custGeom>
        <a:noFill/>
        <a:ln w="12700" cap="flat" cmpd="sng" algn="ctr">
          <a:solidFill>
            <a:schemeClr val="dk1"/>
          </a:solidFill>
          <a:prstDash val="solid"/>
        </a:ln>
        <a:effectLst/>
      </dsp:spPr>
      <dsp:style>
        <a:lnRef idx="2">
          <a:schemeClr val="dk1"/>
        </a:lnRef>
        <a:fillRef idx="0">
          <a:schemeClr val="dk1"/>
        </a:fillRef>
        <a:effectRef idx="1">
          <a:schemeClr val="dk1"/>
        </a:effectRef>
        <a:fontRef idx="minor">
          <a:schemeClr val="tx1"/>
        </a:fontRef>
      </dsp:style>
    </dsp:sp>
    <dsp:sp modelId="{B9E580E4-EE32-4B97-8773-B69A6A544C32}">
      <dsp:nvSpPr>
        <dsp:cNvPr id="0" name=""/>
        <dsp:cNvSpPr/>
      </dsp:nvSpPr>
      <dsp:spPr>
        <a:xfrm>
          <a:off x="5700" y="4599560"/>
          <a:ext cx="770308" cy="513539"/>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b-NO" sz="500" kern="1200" dirty="0"/>
            <a:t>Politiattestansvarlig</a:t>
          </a:r>
        </a:p>
      </dsp:txBody>
      <dsp:txXfrm>
        <a:off x="20741" y="4614601"/>
        <a:ext cx="740226" cy="483457"/>
      </dsp:txXfrm>
    </dsp:sp>
    <dsp:sp modelId="{F7DFC79D-F739-49D1-9620-02D8121770E8}">
      <dsp:nvSpPr>
        <dsp:cNvPr id="0" name=""/>
        <dsp:cNvSpPr/>
      </dsp:nvSpPr>
      <dsp:spPr>
        <a:xfrm>
          <a:off x="1392256" y="3675190"/>
          <a:ext cx="1502101" cy="205415"/>
        </a:xfrm>
        <a:custGeom>
          <a:avLst/>
          <a:gdLst/>
          <a:ahLst/>
          <a:cxnLst/>
          <a:rect l="0" t="0" r="0" b="0"/>
          <a:pathLst>
            <a:path>
              <a:moveTo>
                <a:pt x="1502101" y="0"/>
              </a:moveTo>
              <a:lnTo>
                <a:pt x="1502101" y="102707"/>
              </a:lnTo>
              <a:lnTo>
                <a:pt x="0" y="102707"/>
              </a:lnTo>
              <a:lnTo>
                <a:pt x="0" y="205415"/>
              </a:lnTo>
            </a:path>
          </a:pathLst>
        </a:custGeom>
        <a:noFill/>
        <a:ln w="12700" cap="flat" cmpd="sng" algn="ctr">
          <a:solidFill>
            <a:schemeClr val="dk1"/>
          </a:solidFill>
          <a:prstDash val="solid"/>
        </a:ln>
        <a:effectLst/>
      </dsp:spPr>
      <dsp:style>
        <a:lnRef idx="2">
          <a:schemeClr val="dk1"/>
        </a:lnRef>
        <a:fillRef idx="0">
          <a:schemeClr val="dk1"/>
        </a:fillRef>
        <a:effectRef idx="1">
          <a:schemeClr val="dk1"/>
        </a:effectRef>
        <a:fontRef idx="minor">
          <a:schemeClr val="tx1"/>
        </a:fontRef>
      </dsp:style>
    </dsp:sp>
    <dsp:sp modelId="{7BC21A31-0431-4848-85A9-86B86D53A24B}">
      <dsp:nvSpPr>
        <dsp:cNvPr id="0" name=""/>
        <dsp:cNvSpPr/>
      </dsp:nvSpPr>
      <dsp:spPr>
        <a:xfrm>
          <a:off x="1007102" y="3880605"/>
          <a:ext cx="770308" cy="513539"/>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b-NO" sz="500" kern="1200" dirty="0"/>
            <a:t>Utstyrsansvarlig</a:t>
          </a:r>
        </a:p>
      </dsp:txBody>
      <dsp:txXfrm>
        <a:off x="1022143" y="3895646"/>
        <a:ext cx="740226" cy="483457"/>
      </dsp:txXfrm>
    </dsp:sp>
    <dsp:sp modelId="{82FF6818-BB73-4187-A079-8DBA940A1A4C}">
      <dsp:nvSpPr>
        <dsp:cNvPr id="0" name=""/>
        <dsp:cNvSpPr/>
      </dsp:nvSpPr>
      <dsp:spPr>
        <a:xfrm>
          <a:off x="2393657" y="3675190"/>
          <a:ext cx="500700" cy="205415"/>
        </a:xfrm>
        <a:custGeom>
          <a:avLst/>
          <a:gdLst/>
          <a:ahLst/>
          <a:cxnLst/>
          <a:rect l="0" t="0" r="0" b="0"/>
          <a:pathLst>
            <a:path>
              <a:moveTo>
                <a:pt x="500700" y="0"/>
              </a:moveTo>
              <a:lnTo>
                <a:pt x="500700" y="102707"/>
              </a:lnTo>
              <a:lnTo>
                <a:pt x="0" y="102707"/>
              </a:lnTo>
              <a:lnTo>
                <a:pt x="0" y="205415"/>
              </a:lnTo>
            </a:path>
          </a:pathLst>
        </a:custGeom>
        <a:noFill/>
        <a:ln w="12700" cap="flat" cmpd="sng" algn="ctr">
          <a:solidFill>
            <a:schemeClr val="dk1"/>
          </a:solidFill>
          <a:prstDash val="solid"/>
        </a:ln>
        <a:effectLst/>
      </dsp:spPr>
      <dsp:style>
        <a:lnRef idx="2">
          <a:schemeClr val="dk1"/>
        </a:lnRef>
        <a:fillRef idx="0">
          <a:schemeClr val="dk1"/>
        </a:fillRef>
        <a:effectRef idx="1">
          <a:schemeClr val="dk1"/>
        </a:effectRef>
        <a:fontRef idx="minor">
          <a:schemeClr val="tx1"/>
        </a:fontRef>
      </dsp:style>
    </dsp:sp>
    <dsp:sp modelId="{6244135F-B63F-400A-AB82-BA0D02F001B6}">
      <dsp:nvSpPr>
        <dsp:cNvPr id="0" name=""/>
        <dsp:cNvSpPr/>
      </dsp:nvSpPr>
      <dsp:spPr>
        <a:xfrm>
          <a:off x="2008503" y="3880605"/>
          <a:ext cx="770308" cy="513539"/>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b-NO" sz="500" kern="1200" dirty="0"/>
            <a:t>Arrangementansvarlig</a:t>
          </a:r>
          <a:br>
            <a:rPr lang="nb-NO" sz="500" kern="1200" dirty="0"/>
          </a:br>
          <a:r>
            <a:rPr lang="nb-NO" sz="500" kern="1200" dirty="0"/>
            <a:t>Håndball</a:t>
          </a:r>
        </a:p>
      </dsp:txBody>
      <dsp:txXfrm>
        <a:off x="2023544" y="3895646"/>
        <a:ext cx="740226" cy="483457"/>
      </dsp:txXfrm>
    </dsp:sp>
    <dsp:sp modelId="{7AE7C8BF-CC59-4AAE-A6E8-4F653CE06594}">
      <dsp:nvSpPr>
        <dsp:cNvPr id="0" name=""/>
        <dsp:cNvSpPr/>
      </dsp:nvSpPr>
      <dsp:spPr>
        <a:xfrm>
          <a:off x="2894358" y="3675190"/>
          <a:ext cx="500700" cy="205415"/>
        </a:xfrm>
        <a:custGeom>
          <a:avLst/>
          <a:gdLst/>
          <a:ahLst/>
          <a:cxnLst/>
          <a:rect l="0" t="0" r="0" b="0"/>
          <a:pathLst>
            <a:path>
              <a:moveTo>
                <a:pt x="0" y="0"/>
              </a:moveTo>
              <a:lnTo>
                <a:pt x="0" y="102707"/>
              </a:lnTo>
              <a:lnTo>
                <a:pt x="500700" y="102707"/>
              </a:lnTo>
              <a:lnTo>
                <a:pt x="500700" y="205415"/>
              </a:lnTo>
            </a:path>
          </a:pathLst>
        </a:custGeom>
        <a:noFill/>
        <a:ln w="12700" cap="flat" cmpd="sng" algn="ctr">
          <a:solidFill>
            <a:schemeClr val="dk1"/>
          </a:solidFill>
          <a:prstDash val="solid"/>
        </a:ln>
        <a:effectLst/>
      </dsp:spPr>
      <dsp:style>
        <a:lnRef idx="2">
          <a:schemeClr val="dk1"/>
        </a:lnRef>
        <a:fillRef idx="0">
          <a:schemeClr val="dk1"/>
        </a:fillRef>
        <a:effectRef idx="1">
          <a:schemeClr val="dk1"/>
        </a:effectRef>
        <a:fontRef idx="minor">
          <a:schemeClr val="tx1"/>
        </a:fontRef>
      </dsp:style>
    </dsp:sp>
    <dsp:sp modelId="{C65EC580-F942-4210-905B-9C92B7150BF2}">
      <dsp:nvSpPr>
        <dsp:cNvPr id="0" name=""/>
        <dsp:cNvSpPr/>
      </dsp:nvSpPr>
      <dsp:spPr>
        <a:xfrm>
          <a:off x="3009904" y="3880605"/>
          <a:ext cx="770308" cy="513539"/>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b-NO" sz="500" kern="1200" dirty="0"/>
            <a:t>Arrangementansvarlig</a:t>
          </a:r>
          <a:br>
            <a:rPr lang="nb-NO" sz="500" kern="1200" dirty="0"/>
          </a:br>
          <a:r>
            <a:rPr lang="nb-NO" sz="500" kern="1200" dirty="0"/>
            <a:t>Fotball</a:t>
          </a:r>
        </a:p>
      </dsp:txBody>
      <dsp:txXfrm>
        <a:off x="3024945" y="3895646"/>
        <a:ext cx="740226" cy="483457"/>
      </dsp:txXfrm>
    </dsp:sp>
    <dsp:sp modelId="{0A7987A0-EF41-4465-90CA-695452BD6EC2}">
      <dsp:nvSpPr>
        <dsp:cNvPr id="0" name=""/>
        <dsp:cNvSpPr/>
      </dsp:nvSpPr>
      <dsp:spPr>
        <a:xfrm>
          <a:off x="2894358" y="3675190"/>
          <a:ext cx="1502101" cy="205415"/>
        </a:xfrm>
        <a:custGeom>
          <a:avLst/>
          <a:gdLst/>
          <a:ahLst/>
          <a:cxnLst/>
          <a:rect l="0" t="0" r="0" b="0"/>
          <a:pathLst>
            <a:path>
              <a:moveTo>
                <a:pt x="0" y="0"/>
              </a:moveTo>
              <a:lnTo>
                <a:pt x="0" y="102707"/>
              </a:lnTo>
              <a:lnTo>
                <a:pt x="1502101" y="102707"/>
              </a:lnTo>
              <a:lnTo>
                <a:pt x="1502101" y="205415"/>
              </a:lnTo>
            </a:path>
          </a:pathLst>
        </a:custGeom>
        <a:noFill/>
        <a:ln w="12700" cap="flat" cmpd="sng" algn="ctr">
          <a:solidFill>
            <a:schemeClr val="dk1"/>
          </a:solidFill>
          <a:prstDash val="solid"/>
        </a:ln>
        <a:effectLst/>
      </dsp:spPr>
      <dsp:style>
        <a:lnRef idx="2">
          <a:schemeClr val="dk1"/>
        </a:lnRef>
        <a:fillRef idx="0">
          <a:schemeClr val="dk1"/>
        </a:fillRef>
        <a:effectRef idx="1">
          <a:schemeClr val="dk1"/>
        </a:effectRef>
        <a:fontRef idx="minor">
          <a:schemeClr val="tx1"/>
        </a:fontRef>
      </dsp:style>
    </dsp:sp>
    <dsp:sp modelId="{AF00D5BC-D880-4619-817D-CFC42FBD8E23}">
      <dsp:nvSpPr>
        <dsp:cNvPr id="0" name=""/>
        <dsp:cNvSpPr/>
      </dsp:nvSpPr>
      <dsp:spPr>
        <a:xfrm>
          <a:off x="4011305" y="3880605"/>
          <a:ext cx="770308" cy="513539"/>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b-NO" sz="500" kern="1200" dirty="0"/>
            <a:t>Dommeransvarlig</a:t>
          </a:r>
          <a:br>
            <a:rPr lang="nb-NO" sz="500" kern="1200" dirty="0"/>
          </a:br>
          <a:r>
            <a:rPr lang="nb-NO" sz="500" kern="1200" dirty="0"/>
            <a:t>Fotball</a:t>
          </a:r>
        </a:p>
      </dsp:txBody>
      <dsp:txXfrm>
        <a:off x="4026346" y="3895646"/>
        <a:ext cx="740226" cy="483457"/>
      </dsp:txXfrm>
    </dsp:sp>
    <dsp:sp modelId="{5380C17D-E617-4768-B922-E28EF689AB7D}">
      <dsp:nvSpPr>
        <dsp:cNvPr id="0" name=""/>
        <dsp:cNvSpPr/>
      </dsp:nvSpPr>
      <dsp:spPr>
        <a:xfrm>
          <a:off x="2894358" y="3675190"/>
          <a:ext cx="2503503" cy="205415"/>
        </a:xfrm>
        <a:custGeom>
          <a:avLst/>
          <a:gdLst/>
          <a:ahLst/>
          <a:cxnLst/>
          <a:rect l="0" t="0" r="0" b="0"/>
          <a:pathLst>
            <a:path>
              <a:moveTo>
                <a:pt x="0" y="0"/>
              </a:moveTo>
              <a:lnTo>
                <a:pt x="0" y="102707"/>
              </a:lnTo>
              <a:lnTo>
                <a:pt x="2503503" y="102707"/>
              </a:lnTo>
              <a:lnTo>
                <a:pt x="2503503" y="205415"/>
              </a:lnTo>
            </a:path>
          </a:pathLst>
        </a:custGeom>
        <a:noFill/>
        <a:ln w="12700" cap="flat" cmpd="sng" algn="ctr">
          <a:solidFill>
            <a:schemeClr val="dk1"/>
          </a:solidFill>
          <a:prstDash val="solid"/>
        </a:ln>
        <a:effectLst/>
      </dsp:spPr>
      <dsp:style>
        <a:lnRef idx="2">
          <a:schemeClr val="dk1"/>
        </a:lnRef>
        <a:fillRef idx="0">
          <a:schemeClr val="dk1"/>
        </a:fillRef>
        <a:effectRef idx="1">
          <a:schemeClr val="dk1"/>
        </a:effectRef>
        <a:fontRef idx="minor">
          <a:schemeClr val="tx1"/>
        </a:fontRef>
      </dsp:style>
    </dsp:sp>
    <dsp:sp modelId="{E0F31C80-9D4A-4807-8930-83A3B14E44EE}">
      <dsp:nvSpPr>
        <dsp:cNvPr id="0" name=""/>
        <dsp:cNvSpPr/>
      </dsp:nvSpPr>
      <dsp:spPr>
        <a:xfrm>
          <a:off x="5012707" y="3880605"/>
          <a:ext cx="770308" cy="513539"/>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b-NO" sz="500" kern="1200" dirty="0"/>
            <a:t>Dommeransvarlig Håndball</a:t>
          </a:r>
        </a:p>
      </dsp:txBody>
      <dsp:txXfrm>
        <a:off x="5027748" y="3895646"/>
        <a:ext cx="740226" cy="483457"/>
      </dsp:txXfrm>
    </dsp:sp>
    <dsp:sp modelId="{B912676C-3367-40D3-B8A7-27068CC21CB1}">
      <dsp:nvSpPr>
        <dsp:cNvPr id="0" name=""/>
        <dsp:cNvSpPr/>
      </dsp:nvSpPr>
      <dsp:spPr>
        <a:xfrm>
          <a:off x="3895759" y="2956235"/>
          <a:ext cx="1752452" cy="205415"/>
        </a:xfrm>
        <a:custGeom>
          <a:avLst/>
          <a:gdLst/>
          <a:ahLst/>
          <a:cxnLst/>
          <a:rect l="0" t="0" r="0" b="0"/>
          <a:pathLst>
            <a:path>
              <a:moveTo>
                <a:pt x="1752452" y="0"/>
              </a:moveTo>
              <a:lnTo>
                <a:pt x="1752452" y="102707"/>
              </a:lnTo>
              <a:lnTo>
                <a:pt x="0" y="102707"/>
              </a:lnTo>
              <a:lnTo>
                <a:pt x="0" y="205415"/>
              </a:lnTo>
            </a:path>
          </a:pathLst>
        </a:custGeom>
        <a:noFill/>
        <a:ln w="12700" cap="flat" cmpd="sng" algn="ctr">
          <a:solidFill>
            <a:schemeClr val="dk1"/>
          </a:solidFill>
          <a:prstDash val="solid"/>
        </a:ln>
        <a:effectLst/>
      </dsp:spPr>
      <dsp:style>
        <a:lnRef idx="2">
          <a:schemeClr val="dk1"/>
        </a:lnRef>
        <a:fillRef idx="0">
          <a:schemeClr val="dk1"/>
        </a:fillRef>
        <a:effectRef idx="1">
          <a:schemeClr val="dk1"/>
        </a:effectRef>
        <a:fontRef idx="minor">
          <a:schemeClr val="tx1"/>
        </a:fontRef>
      </dsp:style>
    </dsp:sp>
    <dsp:sp modelId="{7CDD45E8-958C-49A7-89D7-74E99E4C3A22}">
      <dsp:nvSpPr>
        <dsp:cNvPr id="0" name=""/>
        <dsp:cNvSpPr/>
      </dsp:nvSpPr>
      <dsp:spPr>
        <a:xfrm>
          <a:off x="3510605" y="3161650"/>
          <a:ext cx="770308" cy="513539"/>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b-NO" sz="500" kern="1200" dirty="0"/>
            <a:t>Markedsansvarlig</a:t>
          </a:r>
        </a:p>
      </dsp:txBody>
      <dsp:txXfrm>
        <a:off x="3525646" y="3176691"/>
        <a:ext cx="740226" cy="483457"/>
      </dsp:txXfrm>
    </dsp:sp>
    <dsp:sp modelId="{43484216-214D-4DDE-AF01-38D0A7F1CC5B}">
      <dsp:nvSpPr>
        <dsp:cNvPr id="0" name=""/>
        <dsp:cNvSpPr/>
      </dsp:nvSpPr>
      <dsp:spPr>
        <a:xfrm>
          <a:off x="4897160" y="2956235"/>
          <a:ext cx="751050" cy="205415"/>
        </a:xfrm>
        <a:custGeom>
          <a:avLst/>
          <a:gdLst/>
          <a:ahLst/>
          <a:cxnLst/>
          <a:rect l="0" t="0" r="0" b="0"/>
          <a:pathLst>
            <a:path>
              <a:moveTo>
                <a:pt x="751050" y="0"/>
              </a:moveTo>
              <a:lnTo>
                <a:pt x="751050" y="102707"/>
              </a:lnTo>
              <a:lnTo>
                <a:pt x="0" y="102707"/>
              </a:lnTo>
              <a:lnTo>
                <a:pt x="0" y="205415"/>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F01E21A4-B0BA-4ECE-9D93-3039423FA885}">
      <dsp:nvSpPr>
        <dsp:cNvPr id="0" name=""/>
        <dsp:cNvSpPr/>
      </dsp:nvSpPr>
      <dsp:spPr>
        <a:xfrm>
          <a:off x="4512006" y="3161650"/>
          <a:ext cx="770308" cy="513539"/>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b-NO" sz="500" kern="1200" dirty="0"/>
            <a:t>FFO-ansvarlig Fotball</a:t>
          </a:r>
        </a:p>
      </dsp:txBody>
      <dsp:txXfrm>
        <a:off x="4527047" y="3176691"/>
        <a:ext cx="740226" cy="483457"/>
      </dsp:txXfrm>
    </dsp:sp>
    <dsp:sp modelId="{EBA3320E-9999-4AD7-8D7C-03D598F11A8C}">
      <dsp:nvSpPr>
        <dsp:cNvPr id="0" name=""/>
        <dsp:cNvSpPr/>
      </dsp:nvSpPr>
      <dsp:spPr>
        <a:xfrm>
          <a:off x="5648211" y="2956235"/>
          <a:ext cx="751050" cy="205415"/>
        </a:xfrm>
        <a:custGeom>
          <a:avLst/>
          <a:gdLst/>
          <a:ahLst/>
          <a:cxnLst/>
          <a:rect l="0" t="0" r="0" b="0"/>
          <a:pathLst>
            <a:path>
              <a:moveTo>
                <a:pt x="0" y="0"/>
              </a:moveTo>
              <a:lnTo>
                <a:pt x="0" y="102707"/>
              </a:lnTo>
              <a:lnTo>
                <a:pt x="751050" y="102707"/>
              </a:lnTo>
              <a:lnTo>
                <a:pt x="751050" y="205415"/>
              </a:lnTo>
            </a:path>
          </a:pathLst>
        </a:custGeom>
        <a:noFill/>
        <a:ln w="12700" cap="flat" cmpd="sng" algn="ctr">
          <a:solidFill>
            <a:schemeClr val="dk1"/>
          </a:solidFill>
          <a:prstDash val="solid"/>
        </a:ln>
        <a:effectLst/>
      </dsp:spPr>
      <dsp:style>
        <a:lnRef idx="2">
          <a:schemeClr val="dk1"/>
        </a:lnRef>
        <a:fillRef idx="0">
          <a:schemeClr val="dk1"/>
        </a:fillRef>
        <a:effectRef idx="1">
          <a:schemeClr val="dk1"/>
        </a:effectRef>
        <a:fontRef idx="minor">
          <a:schemeClr val="tx1"/>
        </a:fontRef>
      </dsp:style>
    </dsp:sp>
    <dsp:sp modelId="{5249E21E-B60B-42A8-B8DF-65C9B715111C}">
      <dsp:nvSpPr>
        <dsp:cNvPr id="0" name=""/>
        <dsp:cNvSpPr/>
      </dsp:nvSpPr>
      <dsp:spPr>
        <a:xfrm>
          <a:off x="6014108" y="3161650"/>
          <a:ext cx="770308" cy="513539"/>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b-NO" sz="500" kern="1200" dirty="0"/>
            <a:t>Økonomi</a:t>
          </a:r>
        </a:p>
      </dsp:txBody>
      <dsp:txXfrm>
        <a:off x="6029149" y="3176691"/>
        <a:ext cx="740226" cy="483457"/>
      </dsp:txXfrm>
    </dsp:sp>
    <dsp:sp modelId="{A4765E53-8AEA-43A6-905B-74EF243D5DDB}">
      <dsp:nvSpPr>
        <dsp:cNvPr id="0" name=""/>
        <dsp:cNvSpPr/>
      </dsp:nvSpPr>
      <dsp:spPr>
        <a:xfrm>
          <a:off x="6353542" y="3675190"/>
          <a:ext cx="91440" cy="205415"/>
        </a:xfrm>
        <a:custGeom>
          <a:avLst/>
          <a:gdLst/>
          <a:ahLst/>
          <a:cxnLst/>
          <a:rect l="0" t="0" r="0" b="0"/>
          <a:pathLst>
            <a:path>
              <a:moveTo>
                <a:pt x="45720" y="0"/>
              </a:moveTo>
              <a:lnTo>
                <a:pt x="45720" y="205415"/>
              </a:lnTo>
            </a:path>
          </a:pathLst>
        </a:custGeom>
        <a:noFill/>
        <a:ln w="12700" cap="flat" cmpd="sng" algn="ctr">
          <a:solidFill>
            <a:schemeClr val="dk1"/>
          </a:solidFill>
          <a:prstDash val="solid"/>
        </a:ln>
        <a:effectLst/>
      </dsp:spPr>
      <dsp:style>
        <a:lnRef idx="2">
          <a:schemeClr val="dk1"/>
        </a:lnRef>
        <a:fillRef idx="0">
          <a:schemeClr val="dk1"/>
        </a:fillRef>
        <a:effectRef idx="1">
          <a:schemeClr val="dk1"/>
        </a:effectRef>
        <a:fontRef idx="minor">
          <a:schemeClr val="tx1"/>
        </a:fontRef>
      </dsp:style>
    </dsp:sp>
    <dsp:sp modelId="{73B0F733-4C0F-4837-A225-AD3C4DC1965E}">
      <dsp:nvSpPr>
        <dsp:cNvPr id="0" name=""/>
        <dsp:cNvSpPr/>
      </dsp:nvSpPr>
      <dsp:spPr>
        <a:xfrm>
          <a:off x="6014108" y="3880605"/>
          <a:ext cx="770308" cy="513539"/>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b-NO" sz="500" kern="1200" dirty="0"/>
            <a:t>Økonomiansvarlig</a:t>
          </a:r>
        </a:p>
      </dsp:txBody>
      <dsp:txXfrm>
        <a:off x="6029149" y="3895646"/>
        <a:ext cx="740226" cy="483457"/>
      </dsp:txXfrm>
    </dsp:sp>
    <dsp:sp modelId="{2E3C91DC-E9EF-4072-B68E-9223DAFAD7D7}">
      <dsp:nvSpPr>
        <dsp:cNvPr id="0" name=""/>
        <dsp:cNvSpPr/>
      </dsp:nvSpPr>
      <dsp:spPr>
        <a:xfrm>
          <a:off x="5648211" y="2956235"/>
          <a:ext cx="1752452" cy="205415"/>
        </a:xfrm>
        <a:custGeom>
          <a:avLst/>
          <a:gdLst/>
          <a:ahLst/>
          <a:cxnLst/>
          <a:rect l="0" t="0" r="0" b="0"/>
          <a:pathLst>
            <a:path>
              <a:moveTo>
                <a:pt x="0" y="0"/>
              </a:moveTo>
              <a:lnTo>
                <a:pt x="0" y="102707"/>
              </a:lnTo>
              <a:lnTo>
                <a:pt x="1752452" y="102707"/>
              </a:lnTo>
              <a:lnTo>
                <a:pt x="1752452" y="205415"/>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E37AF9-EA7D-47B3-A94E-5D6EF949E0ED}">
      <dsp:nvSpPr>
        <dsp:cNvPr id="0" name=""/>
        <dsp:cNvSpPr/>
      </dsp:nvSpPr>
      <dsp:spPr>
        <a:xfrm>
          <a:off x="7015509" y="3161650"/>
          <a:ext cx="770308" cy="513539"/>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b-NO" sz="500" kern="1200" dirty="0"/>
            <a:t>Kvalitetsklubb</a:t>
          </a:r>
        </a:p>
      </dsp:txBody>
      <dsp:txXfrm>
        <a:off x="7030550" y="3176691"/>
        <a:ext cx="740226" cy="483457"/>
      </dsp:txXfrm>
    </dsp:sp>
    <dsp:sp modelId="{C8C5DFA2-2EC8-4210-83C9-35C4F9403714}">
      <dsp:nvSpPr>
        <dsp:cNvPr id="0" name=""/>
        <dsp:cNvSpPr/>
      </dsp:nvSpPr>
      <dsp:spPr>
        <a:xfrm>
          <a:off x="5648211" y="2956235"/>
          <a:ext cx="2753853" cy="205415"/>
        </a:xfrm>
        <a:custGeom>
          <a:avLst/>
          <a:gdLst/>
          <a:ahLst/>
          <a:cxnLst/>
          <a:rect l="0" t="0" r="0" b="0"/>
          <a:pathLst>
            <a:path>
              <a:moveTo>
                <a:pt x="0" y="0"/>
              </a:moveTo>
              <a:lnTo>
                <a:pt x="0" y="102707"/>
              </a:lnTo>
              <a:lnTo>
                <a:pt x="2753853" y="102707"/>
              </a:lnTo>
              <a:lnTo>
                <a:pt x="2753853" y="205415"/>
              </a:lnTo>
            </a:path>
          </a:pathLst>
        </a:custGeom>
        <a:noFill/>
        <a:ln w="12700" cap="flat" cmpd="sng" algn="ctr">
          <a:solidFill>
            <a:schemeClr val="dk1"/>
          </a:solidFill>
          <a:prstDash val="solid"/>
        </a:ln>
        <a:effectLst/>
      </dsp:spPr>
      <dsp:style>
        <a:lnRef idx="2">
          <a:schemeClr val="dk1"/>
        </a:lnRef>
        <a:fillRef idx="0">
          <a:schemeClr val="dk1"/>
        </a:fillRef>
        <a:effectRef idx="1">
          <a:schemeClr val="dk1"/>
        </a:effectRef>
        <a:fontRef idx="minor">
          <a:schemeClr val="tx1"/>
        </a:fontRef>
      </dsp:style>
    </dsp:sp>
    <dsp:sp modelId="{89873A41-DF71-464B-9EBA-9BE61856841C}">
      <dsp:nvSpPr>
        <dsp:cNvPr id="0" name=""/>
        <dsp:cNvSpPr/>
      </dsp:nvSpPr>
      <dsp:spPr>
        <a:xfrm>
          <a:off x="8016910" y="3161650"/>
          <a:ext cx="770308" cy="513539"/>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b-NO" sz="500" kern="1200" dirty="0"/>
            <a:t>Sport</a:t>
          </a:r>
        </a:p>
      </dsp:txBody>
      <dsp:txXfrm>
        <a:off x="8031951" y="3176691"/>
        <a:ext cx="740226" cy="483457"/>
      </dsp:txXfrm>
    </dsp:sp>
    <dsp:sp modelId="{6F472E5A-8BBB-4FBC-94B8-1C07DD423EE7}">
      <dsp:nvSpPr>
        <dsp:cNvPr id="0" name=""/>
        <dsp:cNvSpPr/>
      </dsp:nvSpPr>
      <dsp:spPr>
        <a:xfrm>
          <a:off x="7901364" y="3675190"/>
          <a:ext cx="500700" cy="205415"/>
        </a:xfrm>
        <a:custGeom>
          <a:avLst/>
          <a:gdLst/>
          <a:ahLst/>
          <a:cxnLst/>
          <a:rect l="0" t="0" r="0" b="0"/>
          <a:pathLst>
            <a:path>
              <a:moveTo>
                <a:pt x="500700" y="0"/>
              </a:moveTo>
              <a:lnTo>
                <a:pt x="500700" y="102707"/>
              </a:lnTo>
              <a:lnTo>
                <a:pt x="0" y="102707"/>
              </a:lnTo>
              <a:lnTo>
                <a:pt x="0" y="205415"/>
              </a:lnTo>
            </a:path>
          </a:pathLst>
        </a:custGeom>
        <a:noFill/>
        <a:ln w="12700" cap="flat" cmpd="sng" algn="ctr">
          <a:solidFill>
            <a:schemeClr val="dk1"/>
          </a:solidFill>
          <a:prstDash val="solid"/>
        </a:ln>
        <a:effectLst/>
      </dsp:spPr>
      <dsp:style>
        <a:lnRef idx="2">
          <a:schemeClr val="dk1"/>
        </a:lnRef>
        <a:fillRef idx="0">
          <a:schemeClr val="dk1"/>
        </a:fillRef>
        <a:effectRef idx="1">
          <a:schemeClr val="dk1"/>
        </a:effectRef>
        <a:fontRef idx="minor">
          <a:schemeClr val="tx1"/>
        </a:fontRef>
      </dsp:style>
    </dsp:sp>
    <dsp:sp modelId="{7B1E5120-18E6-485F-A888-6A2FDEE80177}">
      <dsp:nvSpPr>
        <dsp:cNvPr id="0" name=""/>
        <dsp:cNvSpPr/>
      </dsp:nvSpPr>
      <dsp:spPr>
        <a:xfrm>
          <a:off x="7516210" y="3880605"/>
          <a:ext cx="770308" cy="513539"/>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b-NO" sz="500" kern="1200" dirty="0"/>
            <a:t>Håndball</a:t>
          </a:r>
        </a:p>
      </dsp:txBody>
      <dsp:txXfrm>
        <a:off x="7531251" y="3895646"/>
        <a:ext cx="740226" cy="483457"/>
      </dsp:txXfrm>
    </dsp:sp>
    <dsp:sp modelId="{7E98EFA5-5C3F-420B-B468-65D35F7D8E21}">
      <dsp:nvSpPr>
        <dsp:cNvPr id="0" name=""/>
        <dsp:cNvSpPr/>
      </dsp:nvSpPr>
      <dsp:spPr>
        <a:xfrm>
          <a:off x="8402065" y="3675190"/>
          <a:ext cx="500700" cy="205415"/>
        </a:xfrm>
        <a:custGeom>
          <a:avLst/>
          <a:gdLst/>
          <a:ahLst/>
          <a:cxnLst/>
          <a:rect l="0" t="0" r="0" b="0"/>
          <a:pathLst>
            <a:path>
              <a:moveTo>
                <a:pt x="0" y="0"/>
              </a:moveTo>
              <a:lnTo>
                <a:pt x="0" y="102707"/>
              </a:lnTo>
              <a:lnTo>
                <a:pt x="500700" y="102707"/>
              </a:lnTo>
              <a:lnTo>
                <a:pt x="500700" y="205415"/>
              </a:lnTo>
            </a:path>
          </a:pathLst>
        </a:custGeom>
        <a:noFill/>
        <a:ln w="12700" cap="flat" cmpd="sng" algn="ctr">
          <a:solidFill>
            <a:schemeClr val="dk1"/>
          </a:solidFill>
          <a:prstDash val="solid"/>
        </a:ln>
        <a:effectLst/>
      </dsp:spPr>
      <dsp:style>
        <a:lnRef idx="2">
          <a:schemeClr val="dk1"/>
        </a:lnRef>
        <a:fillRef idx="0">
          <a:schemeClr val="dk1"/>
        </a:fillRef>
        <a:effectRef idx="1">
          <a:schemeClr val="dk1"/>
        </a:effectRef>
        <a:fontRef idx="minor">
          <a:schemeClr val="tx1"/>
        </a:fontRef>
      </dsp:style>
    </dsp:sp>
    <dsp:sp modelId="{C5CB46D0-9D40-4600-9C28-1D2D6698B06F}">
      <dsp:nvSpPr>
        <dsp:cNvPr id="0" name=""/>
        <dsp:cNvSpPr/>
      </dsp:nvSpPr>
      <dsp:spPr>
        <a:xfrm>
          <a:off x="8517611" y="3880605"/>
          <a:ext cx="770308" cy="513539"/>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b-NO" sz="500" kern="1200" dirty="0"/>
            <a:t>Fotball</a:t>
          </a:r>
        </a:p>
      </dsp:txBody>
      <dsp:txXfrm>
        <a:off x="8532652" y="3895646"/>
        <a:ext cx="740226" cy="483457"/>
      </dsp:txXfrm>
    </dsp:sp>
    <dsp:sp modelId="{24F4EC8F-EA0E-491F-9D65-62B5F50A4A06}">
      <dsp:nvSpPr>
        <dsp:cNvPr id="0" name=""/>
        <dsp:cNvSpPr/>
      </dsp:nvSpPr>
      <dsp:spPr>
        <a:xfrm>
          <a:off x="6603893" y="2237280"/>
          <a:ext cx="91440" cy="205415"/>
        </a:xfrm>
        <a:custGeom>
          <a:avLst/>
          <a:gdLst/>
          <a:ahLst/>
          <a:cxnLst/>
          <a:rect l="0" t="0" r="0" b="0"/>
          <a:pathLst>
            <a:path>
              <a:moveTo>
                <a:pt x="45720" y="0"/>
              </a:moveTo>
              <a:lnTo>
                <a:pt x="45720" y="205415"/>
              </a:lnTo>
            </a:path>
          </a:pathLst>
        </a:custGeom>
        <a:noFill/>
        <a:ln w="12700" cap="flat" cmpd="sng" algn="ctr">
          <a:solidFill>
            <a:schemeClr val="dk1"/>
          </a:solidFill>
          <a:prstDash val="solid"/>
        </a:ln>
        <a:effectLst/>
      </dsp:spPr>
      <dsp:style>
        <a:lnRef idx="2">
          <a:schemeClr val="dk1"/>
        </a:lnRef>
        <a:fillRef idx="0">
          <a:schemeClr val="dk1"/>
        </a:fillRef>
        <a:effectRef idx="1">
          <a:schemeClr val="dk1"/>
        </a:effectRef>
        <a:fontRef idx="minor">
          <a:schemeClr val="tx1"/>
        </a:fontRef>
      </dsp:style>
    </dsp:sp>
    <dsp:sp modelId="{164E9A73-787D-497A-BE8C-F44650A7EE1F}">
      <dsp:nvSpPr>
        <dsp:cNvPr id="0" name=""/>
        <dsp:cNvSpPr/>
      </dsp:nvSpPr>
      <dsp:spPr>
        <a:xfrm>
          <a:off x="6264458" y="2442696"/>
          <a:ext cx="770308" cy="513539"/>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b-NO" sz="500" kern="1200" dirty="0"/>
            <a:t>Valgkomite</a:t>
          </a:r>
        </a:p>
      </dsp:txBody>
      <dsp:txXfrm>
        <a:off x="6279499" y="2457737"/>
        <a:ext cx="740226" cy="483457"/>
      </dsp:txXfrm>
    </dsp:sp>
    <dsp:sp modelId="{FD6B62E3-5C1C-47E8-93B5-67EA333648EB}">
      <dsp:nvSpPr>
        <dsp:cNvPr id="0" name=""/>
        <dsp:cNvSpPr/>
      </dsp:nvSpPr>
      <dsp:spPr>
        <a:xfrm>
          <a:off x="6649613" y="2237280"/>
          <a:ext cx="1001401" cy="205415"/>
        </a:xfrm>
        <a:custGeom>
          <a:avLst/>
          <a:gdLst/>
          <a:ahLst/>
          <a:cxnLst/>
          <a:rect l="0" t="0" r="0" b="0"/>
          <a:pathLst>
            <a:path>
              <a:moveTo>
                <a:pt x="0" y="0"/>
              </a:moveTo>
              <a:lnTo>
                <a:pt x="0" y="102707"/>
              </a:lnTo>
              <a:lnTo>
                <a:pt x="1001401" y="102707"/>
              </a:lnTo>
              <a:lnTo>
                <a:pt x="1001401" y="205415"/>
              </a:lnTo>
            </a:path>
          </a:pathLst>
        </a:custGeom>
        <a:noFill/>
        <a:ln w="12700" cap="flat" cmpd="sng" algn="ctr">
          <a:solidFill>
            <a:schemeClr val="dk1"/>
          </a:solidFill>
          <a:prstDash val="solid"/>
        </a:ln>
        <a:effectLst/>
      </dsp:spPr>
      <dsp:style>
        <a:lnRef idx="2">
          <a:schemeClr val="dk1"/>
        </a:lnRef>
        <a:fillRef idx="0">
          <a:schemeClr val="dk1"/>
        </a:fillRef>
        <a:effectRef idx="1">
          <a:schemeClr val="dk1"/>
        </a:effectRef>
        <a:fontRef idx="minor">
          <a:schemeClr val="tx1"/>
        </a:fontRef>
      </dsp:style>
    </dsp:sp>
    <dsp:sp modelId="{49E75706-31C8-4764-991D-BB8B68B18ADA}">
      <dsp:nvSpPr>
        <dsp:cNvPr id="0" name=""/>
        <dsp:cNvSpPr/>
      </dsp:nvSpPr>
      <dsp:spPr>
        <a:xfrm>
          <a:off x="7265859" y="2442696"/>
          <a:ext cx="770308" cy="513539"/>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b-NO" sz="500" kern="1200" dirty="0"/>
            <a:t>Revisor</a:t>
          </a:r>
        </a:p>
      </dsp:txBody>
      <dsp:txXfrm>
        <a:off x="7280900" y="2457737"/>
        <a:ext cx="740226" cy="4834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7D736-3949-4691-9B71-9EBAF16988BC}">
      <dsp:nvSpPr>
        <dsp:cNvPr id="0" name=""/>
        <dsp:cNvSpPr/>
      </dsp:nvSpPr>
      <dsp:spPr>
        <a:xfrm>
          <a:off x="1765" y="1554"/>
          <a:ext cx="9848952"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b-NO" sz="2100" kern="1200" dirty="0"/>
            <a:t>Aldersrelatert trening </a:t>
          </a:r>
        </a:p>
        <a:p>
          <a:pPr marL="0" lvl="0" indent="0" algn="ctr" defTabSz="933450">
            <a:lnSpc>
              <a:spcPct val="90000"/>
            </a:lnSpc>
            <a:spcBef>
              <a:spcPct val="0"/>
            </a:spcBef>
            <a:spcAft>
              <a:spcPct val="35000"/>
            </a:spcAft>
            <a:buNone/>
          </a:pPr>
          <a:r>
            <a:rPr lang="nb-NO" sz="2100" kern="1200" dirty="0"/>
            <a:t>13 – 14 år</a:t>
          </a:r>
        </a:p>
      </dsp:txBody>
      <dsp:txXfrm>
        <a:off x="29497" y="29286"/>
        <a:ext cx="9793488" cy="891361"/>
      </dsp:txXfrm>
    </dsp:sp>
    <dsp:sp modelId="{AB1E0B52-38C8-4627-B448-A68EED9D7DAA}">
      <dsp:nvSpPr>
        <dsp:cNvPr id="0" name=""/>
        <dsp:cNvSpPr/>
      </dsp:nvSpPr>
      <dsp:spPr>
        <a:xfrm>
          <a:off x="1765" y="1049945"/>
          <a:ext cx="9848952"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b-NO" sz="1600" kern="1200" dirty="0"/>
            <a:t>Alderstypiske trekk: </a:t>
          </a:r>
        </a:p>
        <a:p>
          <a:pPr marL="0" lvl="0" indent="0" algn="ctr" defTabSz="711200">
            <a:lnSpc>
              <a:spcPct val="90000"/>
            </a:lnSpc>
            <a:spcBef>
              <a:spcPct val="0"/>
            </a:spcBef>
            <a:spcAft>
              <a:spcPct val="35000"/>
            </a:spcAft>
            <a:buNone/>
          </a:pPr>
          <a:r>
            <a:rPr lang="nb-NO" sz="1600" kern="1200" dirty="0"/>
            <a:t>Vekstperiode (spesielt armer og føttene), vanskeligere å koordinere kroppen, puberteten kommer, sårbar sosial alder, stort behov for å bli sett og er veldig opptatt av hva </a:t>
          </a:r>
          <a:r>
            <a:rPr lang="nb-NO" sz="1600" kern="1200"/>
            <a:t>andre mener om en</a:t>
          </a:r>
          <a:endParaRPr lang="nb-NO" sz="1600" kern="1200" dirty="0"/>
        </a:p>
      </dsp:txBody>
      <dsp:txXfrm>
        <a:off x="29497" y="1077677"/>
        <a:ext cx="9793488" cy="891361"/>
      </dsp:txXfrm>
    </dsp:sp>
    <dsp:sp modelId="{4753775D-16F9-4374-99AD-7615DF4CBBD3}">
      <dsp:nvSpPr>
        <dsp:cNvPr id="0" name=""/>
        <dsp:cNvSpPr/>
      </dsp:nvSpPr>
      <dsp:spPr>
        <a:xfrm>
          <a:off x="1765" y="2098337"/>
          <a:ext cx="9848952"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Fokusområder:</a:t>
          </a:r>
        </a:p>
        <a:p>
          <a:pPr marL="0" lvl="0" indent="0" algn="ctr" defTabSz="622300">
            <a:lnSpc>
              <a:spcPct val="90000"/>
            </a:lnSpc>
            <a:spcBef>
              <a:spcPct val="0"/>
            </a:spcBef>
            <a:spcAft>
              <a:spcPct val="35000"/>
            </a:spcAft>
            <a:buNone/>
          </a:pPr>
          <a:r>
            <a:rPr lang="nb-NO" sz="1400" kern="1200" dirty="0"/>
            <a:t>Individuelle ferdigheter, gode holdninger, kroppsbeherskelse og motorikk</a:t>
          </a:r>
        </a:p>
        <a:p>
          <a:pPr marL="0" lvl="0" indent="0" algn="ctr" defTabSz="622300">
            <a:lnSpc>
              <a:spcPct val="90000"/>
            </a:lnSpc>
            <a:spcBef>
              <a:spcPct val="0"/>
            </a:spcBef>
            <a:spcAft>
              <a:spcPct val="35000"/>
            </a:spcAft>
            <a:buNone/>
          </a:pPr>
          <a:r>
            <a:rPr lang="nb-NO" sz="1400" kern="1200" dirty="0"/>
            <a:t>Relasjonelle ferdigheter og forståelse </a:t>
          </a:r>
        </a:p>
      </dsp:txBody>
      <dsp:txXfrm>
        <a:off x="29497" y="2126069"/>
        <a:ext cx="9793488" cy="891361"/>
      </dsp:txXfrm>
    </dsp:sp>
    <dsp:sp modelId="{5B404B7A-95E0-467B-A0E9-6E99F394F3A4}">
      <dsp:nvSpPr>
        <dsp:cNvPr id="0" name=""/>
        <dsp:cNvSpPr/>
      </dsp:nvSpPr>
      <dsp:spPr>
        <a:xfrm>
          <a:off x="1765" y="3146728"/>
          <a:ext cx="3237657"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Ferdighetstrening</a:t>
          </a:r>
        </a:p>
        <a:p>
          <a:pPr marL="0" lvl="0" indent="0" algn="ctr" defTabSz="622300">
            <a:lnSpc>
              <a:spcPct val="90000"/>
            </a:lnSpc>
            <a:spcBef>
              <a:spcPct val="0"/>
            </a:spcBef>
            <a:spcAft>
              <a:spcPct val="35000"/>
            </a:spcAft>
            <a:buNone/>
          </a:pPr>
          <a:r>
            <a:rPr lang="nb-NO" sz="1400" kern="1200" dirty="0"/>
            <a:t>Ulike typer pasninger og mottak med motstand og retning</a:t>
          </a:r>
        </a:p>
      </dsp:txBody>
      <dsp:txXfrm>
        <a:off x="29497" y="3174460"/>
        <a:ext cx="3182193" cy="891361"/>
      </dsp:txXfrm>
    </dsp:sp>
    <dsp:sp modelId="{8011F569-CF6A-4BE6-9AD7-3D3ECD09E693}">
      <dsp:nvSpPr>
        <dsp:cNvPr id="0" name=""/>
        <dsp:cNvSpPr/>
      </dsp:nvSpPr>
      <dsp:spPr>
        <a:xfrm>
          <a:off x="1765" y="4195119"/>
          <a:ext cx="3237657"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Spillform</a:t>
          </a:r>
        </a:p>
        <a:p>
          <a:pPr marL="0" lvl="0" indent="0" algn="ctr" defTabSz="622300">
            <a:lnSpc>
              <a:spcPct val="90000"/>
            </a:lnSpc>
            <a:spcBef>
              <a:spcPct val="0"/>
            </a:spcBef>
            <a:spcAft>
              <a:spcPct val="35000"/>
            </a:spcAft>
            <a:buNone/>
          </a:pPr>
          <a:r>
            <a:rPr lang="nb-NO" sz="1400" kern="1200" dirty="0"/>
            <a:t>3 v 3 inkl. keeper</a:t>
          </a:r>
        </a:p>
      </dsp:txBody>
      <dsp:txXfrm>
        <a:off x="29497" y="4222851"/>
        <a:ext cx="3182193" cy="891361"/>
      </dsp:txXfrm>
    </dsp:sp>
    <dsp:sp modelId="{0DDDFB27-2BD1-40DA-AC63-7E8496E66466}">
      <dsp:nvSpPr>
        <dsp:cNvPr id="0" name=""/>
        <dsp:cNvSpPr/>
      </dsp:nvSpPr>
      <dsp:spPr>
        <a:xfrm>
          <a:off x="3307413" y="3146728"/>
          <a:ext cx="3237657"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Ferdighetstrening</a:t>
          </a:r>
        </a:p>
        <a:p>
          <a:pPr marL="0" lvl="0" indent="0" algn="ctr" defTabSz="622300">
            <a:lnSpc>
              <a:spcPct val="90000"/>
            </a:lnSpc>
            <a:spcBef>
              <a:spcPct val="0"/>
            </a:spcBef>
            <a:spcAft>
              <a:spcPct val="35000"/>
            </a:spcAft>
            <a:buNone/>
          </a:pPr>
          <a:r>
            <a:rPr lang="nb-NO" sz="1400" kern="1200" dirty="0"/>
            <a:t>1 v 1, 2 v 1, 2 v 2 og 3 v 2 </a:t>
          </a:r>
        </a:p>
        <a:p>
          <a:pPr marL="0" lvl="0" indent="0" algn="ctr" defTabSz="622300">
            <a:lnSpc>
              <a:spcPct val="90000"/>
            </a:lnSpc>
            <a:spcBef>
              <a:spcPct val="0"/>
            </a:spcBef>
            <a:spcAft>
              <a:spcPct val="35000"/>
            </a:spcAft>
            <a:buNone/>
          </a:pPr>
          <a:r>
            <a:rPr lang="nb-NO" sz="1400" kern="1200" dirty="0"/>
            <a:t>skape / utnytte overtall </a:t>
          </a:r>
        </a:p>
      </dsp:txBody>
      <dsp:txXfrm>
        <a:off x="3335145" y="3174460"/>
        <a:ext cx="3182193" cy="891361"/>
      </dsp:txXfrm>
    </dsp:sp>
    <dsp:sp modelId="{619C9F88-6F54-4AB8-9A10-0410FFD475FD}">
      <dsp:nvSpPr>
        <dsp:cNvPr id="0" name=""/>
        <dsp:cNvSpPr/>
      </dsp:nvSpPr>
      <dsp:spPr>
        <a:xfrm>
          <a:off x="3307413" y="4195119"/>
          <a:ext cx="3237657"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Spillform</a:t>
          </a:r>
        </a:p>
        <a:p>
          <a:pPr marL="0" lvl="0" indent="0" algn="ctr" defTabSz="622300">
            <a:lnSpc>
              <a:spcPct val="90000"/>
            </a:lnSpc>
            <a:spcBef>
              <a:spcPct val="0"/>
            </a:spcBef>
            <a:spcAft>
              <a:spcPct val="35000"/>
            </a:spcAft>
            <a:buNone/>
          </a:pPr>
          <a:r>
            <a:rPr lang="nb-NO" sz="1400" kern="1200" dirty="0"/>
            <a:t>7 v 7 inkl. keeper</a:t>
          </a:r>
        </a:p>
      </dsp:txBody>
      <dsp:txXfrm>
        <a:off x="3335145" y="4222851"/>
        <a:ext cx="3182193" cy="891361"/>
      </dsp:txXfrm>
    </dsp:sp>
    <dsp:sp modelId="{35F3CBCC-8914-415B-8F57-D42215BE30DF}">
      <dsp:nvSpPr>
        <dsp:cNvPr id="0" name=""/>
        <dsp:cNvSpPr/>
      </dsp:nvSpPr>
      <dsp:spPr>
        <a:xfrm>
          <a:off x="6613061" y="3146728"/>
          <a:ext cx="3237657"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Ferdighetstrening</a:t>
          </a:r>
        </a:p>
        <a:p>
          <a:pPr marL="0" lvl="0" indent="0" algn="ctr" defTabSz="622300">
            <a:lnSpc>
              <a:spcPct val="90000"/>
            </a:lnSpc>
            <a:spcBef>
              <a:spcPct val="0"/>
            </a:spcBef>
            <a:spcAft>
              <a:spcPct val="35000"/>
            </a:spcAft>
            <a:buNone/>
          </a:pPr>
          <a:r>
            <a:rPr lang="nb-NO" sz="1400" kern="1200" dirty="0"/>
            <a:t>Rolletrening og </a:t>
          </a:r>
        </a:p>
        <a:p>
          <a:pPr marL="0" lvl="0" indent="0" algn="ctr" defTabSz="622300">
            <a:lnSpc>
              <a:spcPct val="90000"/>
            </a:lnSpc>
            <a:spcBef>
              <a:spcPct val="0"/>
            </a:spcBef>
            <a:spcAft>
              <a:spcPct val="35000"/>
            </a:spcAft>
            <a:buNone/>
          </a:pPr>
          <a:r>
            <a:rPr lang="nb-NO" sz="1400" kern="1200" dirty="0"/>
            <a:t>rolleforståelse</a:t>
          </a:r>
        </a:p>
      </dsp:txBody>
      <dsp:txXfrm>
        <a:off x="6640793" y="3174460"/>
        <a:ext cx="3182193" cy="891361"/>
      </dsp:txXfrm>
    </dsp:sp>
    <dsp:sp modelId="{E4CD7A8E-2CCC-4D79-AB0E-8D3A91074536}">
      <dsp:nvSpPr>
        <dsp:cNvPr id="0" name=""/>
        <dsp:cNvSpPr/>
      </dsp:nvSpPr>
      <dsp:spPr>
        <a:xfrm>
          <a:off x="6613061" y="4195119"/>
          <a:ext cx="3237657"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Spillform</a:t>
          </a:r>
        </a:p>
        <a:p>
          <a:pPr marL="0" lvl="0" indent="0" algn="ctr" defTabSz="622300">
            <a:lnSpc>
              <a:spcPct val="90000"/>
            </a:lnSpc>
            <a:spcBef>
              <a:spcPct val="0"/>
            </a:spcBef>
            <a:spcAft>
              <a:spcPct val="35000"/>
            </a:spcAft>
            <a:buNone/>
          </a:pPr>
          <a:r>
            <a:rPr lang="nb-NO" sz="1400" kern="1200" dirty="0"/>
            <a:t>9 v 9 inkl. keeper </a:t>
          </a:r>
        </a:p>
      </dsp:txBody>
      <dsp:txXfrm>
        <a:off x="6640793" y="4222851"/>
        <a:ext cx="3182193" cy="89136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7D736-3949-4691-9B71-9EBAF16988BC}">
      <dsp:nvSpPr>
        <dsp:cNvPr id="0" name=""/>
        <dsp:cNvSpPr/>
      </dsp:nvSpPr>
      <dsp:spPr>
        <a:xfrm>
          <a:off x="1765" y="1554"/>
          <a:ext cx="9848952"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b-NO" sz="2100" kern="1200" dirty="0"/>
            <a:t>Aldersrelatert trening </a:t>
          </a:r>
        </a:p>
        <a:p>
          <a:pPr marL="0" lvl="0" indent="0" algn="ctr" defTabSz="933450">
            <a:lnSpc>
              <a:spcPct val="90000"/>
            </a:lnSpc>
            <a:spcBef>
              <a:spcPct val="0"/>
            </a:spcBef>
            <a:spcAft>
              <a:spcPct val="35000"/>
            </a:spcAft>
            <a:buNone/>
          </a:pPr>
          <a:r>
            <a:rPr lang="nb-NO" sz="2100" kern="1200" dirty="0"/>
            <a:t>15 – 16 år</a:t>
          </a:r>
        </a:p>
      </dsp:txBody>
      <dsp:txXfrm>
        <a:off x="29497" y="29286"/>
        <a:ext cx="9793488" cy="891361"/>
      </dsp:txXfrm>
    </dsp:sp>
    <dsp:sp modelId="{AB1E0B52-38C8-4627-B448-A68EED9D7DAA}">
      <dsp:nvSpPr>
        <dsp:cNvPr id="0" name=""/>
        <dsp:cNvSpPr/>
      </dsp:nvSpPr>
      <dsp:spPr>
        <a:xfrm>
          <a:off x="1765" y="1049945"/>
          <a:ext cx="9848952"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b-NO" sz="1600" kern="1200" dirty="0"/>
            <a:t>Alderstypiske trekk: </a:t>
          </a:r>
        </a:p>
        <a:p>
          <a:pPr marL="0" lvl="0" indent="0" algn="ctr" defTabSz="711200">
            <a:lnSpc>
              <a:spcPct val="90000"/>
            </a:lnSpc>
            <a:spcBef>
              <a:spcPct val="0"/>
            </a:spcBef>
            <a:spcAft>
              <a:spcPct val="35000"/>
            </a:spcAft>
            <a:buNone/>
          </a:pPr>
          <a:r>
            <a:rPr lang="nb-NO" sz="1600" kern="1200" dirty="0"/>
            <a:t>Vennerelasjoner betyr mer enn foreldrerelasjonen, sinneutbrudd, oftere i konflikt med foreldrene, humørsvingninger, større krav fra skolen, flere arenaer og på jakt etter egen identitet</a:t>
          </a:r>
        </a:p>
      </dsp:txBody>
      <dsp:txXfrm>
        <a:off x="29497" y="1077677"/>
        <a:ext cx="9793488" cy="891361"/>
      </dsp:txXfrm>
    </dsp:sp>
    <dsp:sp modelId="{4753775D-16F9-4374-99AD-7615DF4CBBD3}">
      <dsp:nvSpPr>
        <dsp:cNvPr id="0" name=""/>
        <dsp:cNvSpPr/>
      </dsp:nvSpPr>
      <dsp:spPr>
        <a:xfrm>
          <a:off x="1765" y="2098337"/>
          <a:ext cx="9848952"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Fokusområder:</a:t>
          </a:r>
        </a:p>
        <a:p>
          <a:pPr marL="0" lvl="0" indent="0" algn="ctr" defTabSz="622300">
            <a:lnSpc>
              <a:spcPct val="90000"/>
            </a:lnSpc>
            <a:spcBef>
              <a:spcPct val="0"/>
            </a:spcBef>
            <a:spcAft>
              <a:spcPct val="35000"/>
            </a:spcAft>
            <a:buNone/>
          </a:pPr>
          <a:r>
            <a:rPr lang="nb-NO" sz="1400" kern="1200" dirty="0"/>
            <a:t>Individuelle ferdigheter, gode holdninger, kroppsbeherskelse og fysikk</a:t>
          </a:r>
        </a:p>
        <a:p>
          <a:pPr marL="0" lvl="0" indent="0" algn="ctr" defTabSz="622300">
            <a:lnSpc>
              <a:spcPct val="90000"/>
            </a:lnSpc>
            <a:spcBef>
              <a:spcPct val="0"/>
            </a:spcBef>
            <a:spcAft>
              <a:spcPct val="35000"/>
            </a:spcAft>
            <a:buNone/>
          </a:pPr>
          <a:r>
            <a:rPr lang="nb-NO" sz="1400" kern="1200" dirty="0"/>
            <a:t>Relasjonelle ferdigheter, forståelse og strukturell forståelse</a:t>
          </a:r>
        </a:p>
      </dsp:txBody>
      <dsp:txXfrm>
        <a:off x="29497" y="2126069"/>
        <a:ext cx="9793488" cy="891361"/>
      </dsp:txXfrm>
    </dsp:sp>
    <dsp:sp modelId="{5B404B7A-95E0-467B-A0E9-6E99F394F3A4}">
      <dsp:nvSpPr>
        <dsp:cNvPr id="0" name=""/>
        <dsp:cNvSpPr/>
      </dsp:nvSpPr>
      <dsp:spPr>
        <a:xfrm>
          <a:off x="1765" y="3146728"/>
          <a:ext cx="3237657"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Ferdighetstrening</a:t>
          </a:r>
        </a:p>
        <a:p>
          <a:pPr marL="0" lvl="0" indent="0" algn="ctr" defTabSz="622300">
            <a:lnSpc>
              <a:spcPct val="90000"/>
            </a:lnSpc>
            <a:spcBef>
              <a:spcPct val="0"/>
            </a:spcBef>
            <a:spcAft>
              <a:spcPct val="35000"/>
            </a:spcAft>
            <a:buNone/>
          </a:pPr>
          <a:r>
            <a:rPr lang="nb-NO" sz="1400" kern="1200" dirty="0"/>
            <a:t>Ulike typer pasninger og mottak med motstand og retning</a:t>
          </a:r>
        </a:p>
      </dsp:txBody>
      <dsp:txXfrm>
        <a:off x="29497" y="3174460"/>
        <a:ext cx="3182193" cy="891361"/>
      </dsp:txXfrm>
    </dsp:sp>
    <dsp:sp modelId="{8011F569-CF6A-4BE6-9AD7-3D3ECD09E693}">
      <dsp:nvSpPr>
        <dsp:cNvPr id="0" name=""/>
        <dsp:cNvSpPr/>
      </dsp:nvSpPr>
      <dsp:spPr>
        <a:xfrm>
          <a:off x="1765" y="4195119"/>
          <a:ext cx="3237657"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Spillform</a:t>
          </a:r>
        </a:p>
        <a:p>
          <a:pPr marL="0" lvl="0" indent="0" algn="ctr" defTabSz="622300">
            <a:lnSpc>
              <a:spcPct val="90000"/>
            </a:lnSpc>
            <a:spcBef>
              <a:spcPct val="0"/>
            </a:spcBef>
            <a:spcAft>
              <a:spcPct val="35000"/>
            </a:spcAft>
            <a:buNone/>
          </a:pPr>
          <a:r>
            <a:rPr lang="nb-NO" sz="1400" kern="1200" dirty="0"/>
            <a:t>4 spill-fasene (F, F til A, A, A til F)</a:t>
          </a:r>
        </a:p>
      </dsp:txBody>
      <dsp:txXfrm>
        <a:off x="29497" y="4222851"/>
        <a:ext cx="3182193" cy="891361"/>
      </dsp:txXfrm>
    </dsp:sp>
    <dsp:sp modelId="{0DDDFB27-2BD1-40DA-AC63-7E8496E66466}">
      <dsp:nvSpPr>
        <dsp:cNvPr id="0" name=""/>
        <dsp:cNvSpPr/>
      </dsp:nvSpPr>
      <dsp:spPr>
        <a:xfrm>
          <a:off x="3307413" y="3146728"/>
          <a:ext cx="3237657"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Ferdighetstrening</a:t>
          </a:r>
        </a:p>
        <a:p>
          <a:pPr marL="0" lvl="0" indent="0" algn="ctr" defTabSz="622300">
            <a:lnSpc>
              <a:spcPct val="90000"/>
            </a:lnSpc>
            <a:spcBef>
              <a:spcPct val="0"/>
            </a:spcBef>
            <a:spcAft>
              <a:spcPct val="35000"/>
            </a:spcAft>
            <a:buNone/>
          </a:pPr>
          <a:r>
            <a:rPr lang="nb-NO" sz="1400" kern="1200" dirty="0"/>
            <a:t>Skape / utnytte overtall</a:t>
          </a:r>
        </a:p>
        <a:p>
          <a:pPr marL="0" lvl="0" indent="0" algn="ctr" defTabSz="622300">
            <a:lnSpc>
              <a:spcPct val="90000"/>
            </a:lnSpc>
            <a:spcBef>
              <a:spcPct val="0"/>
            </a:spcBef>
            <a:spcAft>
              <a:spcPct val="35000"/>
            </a:spcAft>
            <a:buNone/>
          </a:pPr>
          <a:r>
            <a:rPr lang="nb-NO" sz="1400" kern="1200" dirty="0"/>
            <a:t>Score mål / hindre mål </a:t>
          </a:r>
        </a:p>
      </dsp:txBody>
      <dsp:txXfrm>
        <a:off x="3335145" y="3174460"/>
        <a:ext cx="3182193" cy="891361"/>
      </dsp:txXfrm>
    </dsp:sp>
    <dsp:sp modelId="{619C9F88-6F54-4AB8-9A10-0410FFD475FD}">
      <dsp:nvSpPr>
        <dsp:cNvPr id="0" name=""/>
        <dsp:cNvSpPr/>
      </dsp:nvSpPr>
      <dsp:spPr>
        <a:xfrm>
          <a:off x="3307413" y="4195119"/>
          <a:ext cx="3237657"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Spillform</a:t>
          </a:r>
        </a:p>
        <a:p>
          <a:pPr marL="0" lvl="0" indent="0" algn="ctr" defTabSz="622300">
            <a:lnSpc>
              <a:spcPct val="90000"/>
            </a:lnSpc>
            <a:spcBef>
              <a:spcPct val="0"/>
            </a:spcBef>
            <a:spcAft>
              <a:spcPct val="35000"/>
            </a:spcAft>
            <a:buNone/>
          </a:pPr>
          <a:r>
            <a:rPr lang="nb-NO" sz="1400" kern="1200" dirty="0"/>
            <a:t>Overtall- og undertallsspill</a:t>
          </a:r>
        </a:p>
      </dsp:txBody>
      <dsp:txXfrm>
        <a:off x="3335145" y="4222851"/>
        <a:ext cx="3182193" cy="891361"/>
      </dsp:txXfrm>
    </dsp:sp>
    <dsp:sp modelId="{35F3CBCC-8914-415B-8F57-D42215BE30DF}">
      <dsp:nvSpPr>
        <dsp:cNvPr id="0" name=""/>
        <dsp:cNvSpPr/>
      </dsp:nvSpPr>
      <dsp:spPr>
        <a:xfrm>
          <a:off x="6613061" y="3146728"/>
          <a:ext cx="3237657"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Ferdighetstrening</a:t>
          </a:r>
        </a:p>
        <a:p>
          <a:pPr marL="0" lvl="0" indent="0" algn="ctr" defTabSz="622300">
            <a:lnSpc>
              <a:spcPct val="90000"/>
            </a:lnSpc>
            <a:spcBef>
              <a:spcPct val="0"/>
            </a:spcBef>
            <a:spcAft>
              <a:spcPct val="35000"/>
            </a:spcAft>
            <a:buNone/>
          </a:pPr>
          <a:r>
            <a:rPr lang="nb-NO" sz="1400" kern="1200" dirty="0"/>
            <a:t>Rolletrening og </a:t>
          </a:r>
        </a:p>
        <a:p>
          <a:pPr marL="0" lvl="0" indent="0" algn="ctr" defTabSz="622300">
            <a:lnSpc>
              <a:spcPct val="90000"/>
            </a:lnSpc>
            <a:spcBef>
              <a:spcPct val="0"/>
            </a:spcBef>
            <a:spcAft>
              <a:spcPct val="35000"/>
            </a:spcAft>
            <a:buNone/>
          </a:pPr>
          <a:r>
            <a:rPr lang="nb-NO" sz="1400" kern="1200" dirty="0"/>
            <a:t>rolleforståelse</a:t>
          </a:r>
        </a:p>
      </dsp:txBody>
      <dsp:txXfrm>
        <a:off x="6640793" y="3174460"/>
        <a:ext cx="3182193" cy="891361"/>
      </dsp:txXfrm>
    </dsp:sp>
    <dsp:sp modelId="{E4CD7A8E-2CCC-4D79-AB0E-8D3A91074536}">
      <dsp:nvSpPr>
        <dsp:cNvPr id="0" name=""/>
        <dsp:cNvSpPr/>
      </dsp:nvSpPr>
      <dsp:spPr>
        <a:xfrm>
          <a:off x="6613061" y="4195119"/>
          <a:ext cx="3237657"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Spillform</a:t>
          </a:r>
        </a:p>
        <a:p>
          <a:pPr marL="0" lvl="0" indent="0" algn="ctr" defTabSz="622300">
            <a:lnSpc>
              <a:spcPct val="90000"/>
            </a:lnSpc>
            <a:spcBef>
              <a:spcPct val="0"/>
            </a:spcBef>
            <a:spcAft>
              <a:spcPct val="35000"/>
            </a:spcAft>
            <a:buNone/>
          </a:pPr>
          <a:r>
            <a:rPr lang="nb-NO" sz="1400" kern="1200" dirty="0"/>
            <a:t>11 v 11 </a:t>
          </a:r>
        </a:p>
      </dsp:txBody>
      <dsp:txXfrm>
        <a:off x="6640793" y="4222851"/>
        <a:ext cx="3182193" cy="89136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7D736-3949-4691-9B71-9EBAF16988BC}">
      <dsp:nvSpPr>
        <dsp:cNvPr id="0" name=""/>
        <dsp:cNvSpPr/>
      </dsp:nvSpPr>
      <dsp:spPr>
        <a:xfrm>
          <a:off x="1765" y="1554"/>
          <a:ext cx="9848952"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b-NO" sz="2100" kern="1200" dirty="0"/>
            <a:t>Aldersrelatert trening </a:t>
          </a:r>
        </a:p>
        <a:p>
          <a:pPr marL="0" lvl="0" indent="0" algn="ctr" defTabSz="933450">
            <a:lnSpc>
              <a:spcPct val="90000"/>
            </a:lnSpc>
            <a:spcBef>
              <a:spcPct val="0"/>
            </a:spcBef>
            <a:spcAft>
              <a:spcPct val="35000"/>
            </a:spcAft>
            <a:buNone/>
          </a:pPr>
          <a:r>
            <a:rPr lang="nb-NO" sz="2100" kern="1200" dirty="0"/>
            <a:t>17 – 19 år</a:t>
          </a:r>
        </a:p>
      </dsp:txBody>
      <dsp:txXfrm>
        <a:off x="29497" y="29286"/>
        <a:ext cx="9793488" cy="891361"/>
      </dsp:txXfrm>
    </dsp:sp>
    <dsp:sp modelId="{AB1E0B52-38C8-4627-B448-A68EED9D7DAA}">
      <dsp:nvSpPr>
        <dsp:cNvPr id="0" name=""/>
        <dsp:cNvSpPr/>
      </dsp:nvSpPr>
      <dsp:spPr>
        <a:xfrm>
          <a:off x="1765" y="1049945"/>
          <a:ext cx="9848952"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Alderstypiske trekk: </a:t>
          </a:r>
        </a:p>
        <a:p>
          <a:pPr marL="0" lvl="0" indent="0" algn="ctr" defTabSz="622300">
            <a:lnSpc>
              <a:spcPct val="90000"/>
            </a:lnSpc>
            <a:spcBef>
              <a:spcPct val="0"/>
            </a:spcBef>
            <a:spcAft>
              <a:spcPct val="35000"/>
            </a:spcAft>
            <a:buNone/>
          </a:pPr>
          <a:r>
            <a:rPr lang="nb-NO" sz="1400" kern="1200" dirty="0"/>
            <a:t>Vekstperioden er i sluttfasen, vennerelasjoner betyr mer enn foreldrerelasjonen, sinneutbrudd, oftere i konflikt med foreldrene, humørsvingninger, større krav fra skolen, flere arenaer og på jakt etter egen identitet</a:t>
          </a:r>
        </a:p>
      </dsp:txBody>
      <dsp:txXfrm>
        <a:off x="29497" y="1077677"/>
        <a:ext cx="9793488" cy="891361"/>
      </dsp:txXfrm>
    </dsp:sp>
    <dsp:sp modelId="{4753775D-16F9-4374-99AD-7615DF4CBBD3}">
      <dsp:nvSpPr>
        <dsp:cNvPr id="0" name=""/>
        <dsp:cNvSpPr/>
      </dsp:nvSpPr>
      <dsp:spPr>
        <a:xfrm>
          <a:off x="1765" y="2098337"/>
          <a:ext cx="9848952"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Fokusområder:</a:t>
          </a:r>
        </a:p>
        <a:p>
          <a:pPr marL="0" lvl="0" indent="0" algn="ctr" defTabSz="622300">
            <a:lnSpc>
              <a:spcPct val="90000"/>
            </a:lnSpc>
            <a:spcBef>
              <a:spcPct val="0"/>
            </a:spcBef>
            <a:spcAft>
              <a:spcPct val="35000"/>
            </a:spcAft>
            <a:buNone/>
          </a:pPr>
          <a:r>
            <a:rPr lang="nb-NO" sz="1400" kern="1200" dirty="0"/>
            <a:t>Individuelle ferdigheter, gode holdninger, kroppsbeherskelse og fysikk</a:t>
          </a:r>
        </a:p>
        <a:p>
          <a:pPr marL="0" lvl="0" indent="0" algn="ctr" defTabSz="622300">
            <a:lnSpc>
              <a:spcPct val="90000"/>
            </a:lnSpc>
            <a:spcBef>
              <a:spcPct val="0"/>
            </a:spcBef>
            <a:spcAft>
              <a:spcPct val="35000"/>
            </a:spcAft>
            <a:buNone/>
          </a:pPr>
          <a:r>
            <a:rPr lang="nb-NO" sz="1400" kern="1200" dirty="0"/>
            <a:t>Relasjonelle ferdigheter, forståelse og strukturell forståelse</a:t>
          </a:r>
        </a:p>
      </dsp:txBody>
      <dsp:txXfrm>
        <a:off x="29497" y="2126069"/>
        <a:ext cx="9793488" cy="891361"/>
      </dsp:txXfrm>
    </dsp:sp>
    <dsp:sp modelId="{5B404B7A-95E0-467B-A0E9-6E99F394F3A4}">
      <dsp:nvSpPr>
        <dsp:cNvPr id="0" name=""/>
        <dsp:cNvSpPr/>
      </dsp:nvSpPr>
      <dsp:spPr>
        <a:xfrm>
          <a:off x="1765" y="3146728"/>
          <a:ext cx="3237657"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Ferdighetstrening</a:t>
          </a:r>
        </a:p>
        <a:p>
          <a:pPr marL="0" lvl="0" indent="0" algn="ctr" defTabSz="622300">
            <a:lnSpc>
              <a:spcPct val="90000"/>
            </a:lnSpc>
            <a:spcBef>
              <a:spcPct val="0"/>
            </a:spcBef>
            <a:spcAft>
              <a:spcPct val="35000"/>
            </a:spcAft>
            <a:buNone/>
          </a:pPr>
          <a:r>
            <a:rPr lang="nb-NO" sz="1400" kern="1200" dirty="0"/>
            <a:t>Ulike typer pasninger og mottak med motstand og retning</a:t>
          </a:r>
        </a:p>
      </dsp:txBody>
      <dsp:txXfrm>
        <a:off x="29497" y="3174460"/>
        <a:ext cx="3182193" cy="891361"/>
      </dsp:txXfrm>
    </dsp:sp>
    <dsp:sp modelId="{8011F569-CF6A-4BE6-9AD7-3D3ECD09E693}">
      <dsp:nvSpPr>
        <dsp:cNvPr id="0" name=""/>
        <dsp:cNvSpPr/>
      </dsp:nvSpPr>
      <dsp:spPr>
        <a:xfrm>
          <a:off x="1765" y="4195119"/>
          <a:ext cx="3237657"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Spillform</a:t>
          </a:r>
        </a:p>
        <a:p>
          <a:pPr marL="0" lvl="0" indent="0" algn="ctr" defTabSz="622300">
            <a:lnSpc>
              <a:spcPct val="90000"/>
            </a:lnSpc>
            <a:spcBef>
              <a:spcPct val="0"/>
            </a:spcBef>
            <a:spcAft>
              <a:spcPct val="35000"/>
            </a:spcAft>
            <a:buNone/>
          </a:pPr>
          <a:r>
            <a:rPr lang="nb-NO" sz="1400" kern="1200" dirty="0"/>
            <a:t>4 spill-fasene (F, F til A, A, A til F)</a:t>
          </a:r>
        </a:p>
      </dsp:txBody>
      <dsp:txXfrm>
        <a:off x="29497" y="4222851"/>
        <a:ext cx="3182193" cy="891361"/>
      </dsp:txXfrm>
    </dsp:sp>
    <dsp:sp modelId="{0DDDFB27-2BD1-40DA-AC63-7E8496E66466}">
      <dsp:nvSpPr>
        <dsp:cNvPr id="0" name=""/>
        <dsp:cNvSpPr/>
      </dsp:nvSpPr>
      <dsp:spPr>
        <a:xfrm>
          <a:off x="3307413" y="3146728"/>
          <a:ext cx="3237657"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Ferdighetstrening</a:t>
          </a:r>
        </a:p>
        <a:p>
          <a:pPr marL="0" lvl="0" indent="0" algn="ctr" defTabSz="622300">
            <a:lnSpc>
              <a:spcPct val="90000"/>
            </a:lnSpc>
            <a:spcBef>
              <a:spcPct val="0"/>
            </a:spcBef>
            <a:spcAft>
              <a:spcPct val="35000"/>
            </a:spcAft>
            <a:buNone/>
          </a:pPr>
          <a:r>
            <a:rPr lang="nb-NO" sz="1400" kern="1200" dirty="0"/>
            <a:t>Skape / utnytte overtall</a:t>
          </a:r>
        </a:p>
        <a:p>
          <a:pPr marL="0" lvl="0" indent="0" algn="ctr" defTabSz="622300">
            <a:lnSpc>
              <a:spcPct val="90000"/>
            </a:lnSpc>
            <a:spcBef>
              <a:spcPct val="0"/>
            </a:spcBef>
            <a:spcAft>
              <a:spcPct val="35000"/>
            </a:spcAft>
            <a:buNone/>
          </a:pPr>
          <a:r>
            <a:rPr lang="nb-NO" sz="1400" kern="1200" dirty="0"/>
            <a:t>Score mål / hindre mål </a:t>
          </a:r>
        </a:p>
      </dsp:txBody>
      <dsp:txXfrm>
        <a:off x="3335145" y="3174460"/>
        <a:ext cx="3182193" cy="891361"/>
      </dsp:txXfrm>
    </dsp:sp>
    <dsp:sp modelId="{619C9F88-6F54-4AB8-9A10-0410FFD475FD}">
      <dsp:nvSpPr>
        <dsp:cNvPr id="0" name=""/>
        <dsp:cNvSpPr/>
      </dsp:nvSpPr>
      <dsp:spPr>
        <a:xfrm>
          <a:off x="3307413" y="4195119"/>
          <a:ext cx="3237657"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Spillform</a:t>
          </a:r>
        </a:p>
        <a:p>
          <a:pPr marL="0" lvl="0" indent="0" algn="ctr" defTabSz="622300">
            <a:lnSpc>
              <a:spcPct val="90000"/>
            </a:lnSpc>
            <a:spcBef>
              <a:spcPct val="0"/>
            </a:spcBef>
            <a:spcAft>
              <a:spcPct val="35000"/>
            </a:spcAft>
            <a:buNone/>
          </a:pPr>
          <a:r>
            <a:rPr lang="nb-NO" sz="1400" kern="1200" dirty="0"/>
            <a:t>Overtall- og undertallsspill</a:t>
          </a:r>
        </a:p>
      </dsp:txBody>
      <dsp:txXfrm>
        <a:off x="3335145" y="4222851"/>
        <a:ext cx="3182193" cy="891361"/>
      </dsp:txXfrm>
    </dsp:sp>
    <dsp:sp modelId="{35F3CBCC-8914-415B-8F57-D42215BE30DF}">
      <dsp:nvSpPr>
        <dsp:cNvPr id="0" name=""/>
        <dsp:cNvSpPr/>
      </dsp:nvSpPr>
      <dsp:spPr>
        <a:xfrm>
          <a:off x="6613061" y="3146728"/>
          <a:ext cx="3237657"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Ferdighetstrening</a:t>
          </a:r>
        </a:p>
        <a:p>
          <a:pPr marL="0" lvl="0" indent="0" algn="ctr" defTabSz="622300">
            <a:lnSpc>
              <a:spcPct val="90000"/>
            </a:lnSpc>
            <a:spcBef>
              <a:spcPct val="0"/>
            </a:spcBef>
            <a:spcAft>
              <a:spcPct val="35000"/>
            </a:spcAft>
            <a:buNone/>
          </a:pPr>
          <a:r>
            <a:rPr lang="nb-NO" sz="1400" kern="1200" dirty="0"/>
            <a:t>Rolletrening og </a:t>
          </a:r>
        </a:p>
        <a:p>
          <a:pPr marL="0" lvl="0" indent="0" algn="ctr" defTabSz="622300">
            <a:lnSpc>
              <a:spcPct val="90000"/>
            </a:lnSpc>
            <a:spcBef>
              <a:spcPct val="0"/>
            </a:spcBef>
            <a:spcAft>
              <a:spcPct val="35000"/>
            </a:spcAft>
            <a:buNone/>
          </a:pPr>
          <a:r>
            <a:rPr lang="nb-NO" sz="1400" kern="1200" dirty="0"/>
            <a:t>rolleforståelse</a:t>
          </a:r>
        </a:p>
      </dsp:txBody>
      <dsp:txXfrm>
        <a:off x="6640793" y="3174460"/>
        <a:ext cx="3182193" cy="891361"/>
      </dsp:txXfrm>
    </dsp:sp>
    <dsp:sp modelId="{E4CD7A8E-2CCC-4D79-AB0E-8D3A91074536}">
      <dsp:nvSpPr>
        <dsp:cNvPr id="0" name=""/>
        <dsp:cNvSpPr/>
      </dsp:nvSpPr>
      <dsp:spPr>
        <a:xfrm>
          <a:off x="6613061" y="4195119"/>
          <a:ext cx="3237657"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Spillform</a:t>
          </a:r>
        </a:p>
        <a:p>
          <a:pPr marL="0" lvl="0" indent="0" algn="ctr" defTabSz="622300">
            <a:lnSpc>
              <a:spcPct val="90000"/>
            </a:lnSpc>
            <a:spcBef>
              <a:spcPct val="0"/>
            </a:spcBef>
            <a:spcAft>
              <a:spcPct val="35000"/>
            </a:spcAft>
            <a:buNone/>
          </a:pPr>
          <a:r>
            <a:rPr lang="nb-NO" sz="1400" kern="1200" dirty="0"/>
            <a:t>11 v 11 </a:t>
          </a:r>
        </a:p>
      </dsp:txBody>
      <dsp:txXfrm>
        <a:off x="6640793" y="4222851"/>
        <a:ext cx="3182193" cy="89136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7D736-3949-4691-9B71-9EBAF16988BC}">
      <dsp:nvSpPr>
        <dsp:cNvPr id="0" name=""/>
        <dsp:cNvSpPr/>
      </dsp:nvSpPr>
      <dsp:spPr>
        <a:xfrm>
          <a:off x="1765" y="1554"/>
          <a:ext cx="9848952" cy="94682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b-NO" sz="2100" kern="1200" dirty="0"/>
            <a:t>Aldersrelatert trening – Keeper  </a:t>
          </a:r>
        </a:p>
        <a:p>
          <a:pPr marL="0" lvl="0" indent="0" algn="ctr" defTabSz="933450">
            <a:lnSpc>
              <a:spcPct val="90000"/>
            </a:lnSpc>
            <a:spcBef>
              <a:spcPct val="0"/>
            </a:spcBef>
            <a:spcAft>
              <a:spcPct val="35000"/>
            </a:spcAft>
            <a:buNone/>
          </a:pPr>
          <a:r>
            <a:rPr lang="nb-NO" sz="2100" kern="1200" dirty="0"/>
            <a:t>11 – 12 år</a:t>
          </a:r>
        </a:p>
      </dsp:txBody>
      <dsp:txXfrm>
        <a:off x="29497" y="29286"/>
        <a:ext cx="9793488" cy="891361"/>
      </dsp:txXfrm>
    </dsp:sp>
    <dsp:sp modelId="{AB1E0B52-38C8-4627-B448-A68EED9D7DAA}">
      <dsp:nvSpPr>
        <dsp:cNvPr id="0" name=""/>
        <dsp:cNvSpPr/>
      </dsp:nvSpPr>
      <dsp:spPr>
        <a:xfrm>
          <a:off x="1765" y="1049945"/>
          <a:ext cx="9848952" cy="94682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b-NO" sz="1500" kern="1200" dirty="0"/>
            <a:t>Alderstypiske trekk: </a:t>
          </a:r>
        </a:p>
        <a:p>
          <a:pPr marL="0" lvl="0" indent="0" algn="ctr" defTabSz="666750">
            <a:lnSpc>
              <a:spcPct val="90000"/>
            </a:lnSpc>
            <a:spcBef>
              <a:spcPct val="0"/>
            </a:spcBef>
            <a:spcAft>
              <a:spcPct val="35000"/>
            </a:spcAft>
            <a:buNone/>
          </a:pPr>
          <a:r>
            <a:rPr lang="nb-NO" sz="1500" kern="1200" dirty="0"/>
            <a:t>Jeg-fokusert, nysgjerrige, opptatt av rettferdighet, sammenligner seg selv med andre, er opptatt av bekreftelser, trenger trygghet, tydelige rammer og øvelsene må tilpasses ferdighetsnivå (føle mestring) </a:t>
          </a:r>
        </a:p>
      </dsp:txBody>
      <dsp:txXfrm>
        <a:off x="29497" y="1077677"/>
        <a:ext cx="9793488" cy="891361"/>
      </dsp:txXfrm>
    </dsp:sp>
    <dsp:sp modelId="{4753775D-16F9-4374-99AD-7615DF4CBBD3}">
      <dsp:nvSpPr>
        <dsp:cNvPr id="0" name=""/>
        <dsp:cNvSpPr/>
      </dsp:nvSpPr>
      <dsp:spPr>
        <a:xfrm>
          <a:off x="1765" y="2098337"/>
          <a:ext cx="9848952" cy="94682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Fokusområder:</a:t>
          </a:r>
        </a:p>
        <a:p>
          <a:pPr marL="0" lvl="0" indent="0" algn="ctr" defTabSz="622300">
            <a:lnSpc>
              <a:spcPct val="90000"/>
            </a:lnSpc>
            <a:spcBef>
              <a:spcPct val="0"/>
            </a:spcBef>
            <a:spcAft>
              <a:spcPct val="35000"/>
            </a:spcAft>
            <a:buNone/>
          </a:pPr>
          <a:r>
            <a:rPr lang="nb-NO" sz="1400" kern="1200" dirty="0"/>
            <a:t>Individuelle ferdigheter, gode holdninger, kroppsbeherskelse og fysikk</a:t>
          </a:r>
        </a:p>
        <a:p>
          <a:pPr marL="0" lvl="0" indent="0" algn="ctr" defTabSz="622300">
            <a:lnSpc>
              <a:spcPct val="90000"/>
            </a:lnSpc>
            <a:spcBef>
              <a:spcPct val="0"/>
            </a:spcBef>
            <a:spcAft>
              <a:spcPct val="35000"/>
            </a:spcAft>
            <a:buNone/>
          </a:pPr>
          <a:r>
            <a:rPr lang="nb-NO" sz="1400" kern="1200" dirty="0"/>
            <a:t>Relasjonelle ferdigheter og forståelse </a:t>
          </a:r>
        </a:p>
      </dsp:txBody>
      <dsp:txXfrm>
        <a:off x="29497" y="2126069"/>
        <a:ext cx="9793488" cy="891361"/>
      </dsp:txXfrm>
    </dsp:sp>
    <dsp:sp modelId="{5B404B7A-95E0-467B-A0E9-6E99F394F3A4}">
      <dsp:nvSpPr>
        <dsp:cNvPr id="0" name=""/>
        <dsp:cNvSpPr/>
      </dsp:nvSpPr>
      <dsp:spPr>
        <a:xfrm>
          <a:off x="1765" y="3146728"/>
          <a:ext cx="3237657" cy="94682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Ferdighetstrening</a:t>
          </a:r>
        </a:p>
        <a:p>
          <a:pPr marL="0" lvl="0" indent="0" algn="ctr" defTabSz="622300">
            <a:lnSpc>
              <a:spcPct val="90000"/>
            </a:lnSpc>
            <a:spcBef>
              <a:spcPct val="0"/>
            </a:spcBef>
            <a:spcAft>
              <a:spcPct val="35000"/>
            </a:spcAft>
            <a:buNone/>
          </a:pPr>
          <a:r>
            <a:rPr lang="nb-NO" sz="1400" kern="1200" dirty="0"/>
            <a:t>Ulike typer pasninger </a:t>
          </a:r>
        </a:p>
        <a:p>
          <a:pPr marL="0" lvl="0" indent="0" algn="ctr" defTabSz="622300">
            <a:lnSpc>
              <a:spcPct val="90000"/>
            </a:lnSpc>
            <a:spcBef>
              <a:spcPct val="0"/>
            </a:spcBef>
            <a:spcAft>
              <a:spcPct val="35000"/>
            </a:spcAft>
            <a:buNone/>
          </a:pPr>
          <a:r>
            <a:rPr lang="nb-NO" sz="1400" kern="1200" dirty="0"/>
            <a:t>og mottak (hånd og fot)</a:t>
          </a:r>
        </a:p>
      </dsp:txBody>
      <dsp:txXfrm>
        <a:off x="29497" y="3174460"/>
        <a:ext cx="3182193" cy="891361"/>
      </dsp:txXfrm>
    </dsp:sp>
    <dsp:sp modelId="{8011F569-CF6A-4BE6-9AD7-3D3ECD09E693}">
      <dsp:nvSpPr>
        <dsp:cNvPr id="0" name=""/>
        <dsp:cNvSpPr/>
      </dsp:nvSpPr>
      <dsp:spPr>
        <a:xfrm>
          <a:off x="1765" y="4195119"/>
          <a:ext cx="3237657" cy="94682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Spillform</a:t>
          </a:r>
        </a:p>
        <a:p>
          <a:pPr marL="0" lvl="0" indent="0" algn="ctr" defTabSz="622300">
            <a:lnSpc>
              <a:spcPct val="90000"/>
            </a:lnSpc>
            <a:spcBef>
              <a:spcPct val="0"/>
            </a:spcBef>
            <a:spcAft>
              <a:spcPct val="35000"/>
            </a:spcAft>
            <a:buNone/>
          </a:pPr>
          <a:r>
            <a:rPr lang="nb-NO" sz="1400" kern="1200" dirty="0"/>
            <a:t>3 v 3 inkl. keeper</a:t>
          </a:r>
        </a:p>
      </dsp:txBody>
      <dsp:txXfrm>
        <a:off x="29497" y="4222851"/>
        <a:ext cx="3182193" cy="891361"/>
      </dsp:txXfrm>
    </dsp:sp>
    <dsp:sp modelId="{0DDDFB27-2BD1-40DA-AC63-7E8496E66466}">
      <dsp:nvSpPr>
        <dsp:cNvPr id="0" name=""/>
        <dsp:cNvSpPr/>
      </dsp:nvSpPr>
      <dsp:spPr>
        <a:xfrm>
          <a:off x="3307413" y="3146728"/>
          <a:ext cx="3237657" cy="94682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Ferdighetstrening</a:t>
          </a:r>
        </a:p>
        <a:p>
          <a:pPr marL="0" lvl="0" indent="0" algn="ctr" defTabSz="622300">
            <a:lnSpc>
              <a:spcPct val="90000"/>
            </a:lnSpc>
            <a:spcBef>
              <a:spcPct val="0"/>
            </a:spcBef>
            <a:spcAft>
              <a:spcPct val="35000"/>
            </a:spcAft>
            <a:buNone/>
          </a:pPr>
          <a:r>
            <a:rPr lang="nb-NO" sz="1400" kern="1200" dirty="0"/>
            <a:t>Grep og fallteknikk</a:t>
          </a:r>
        </a:p>
      </dsp:txBody>
      <dsp:txXfrm>
        <a:off x="3335145" y="3174460"/>
        <a:ext cx="3182193" cy="891361"/>
      </dsp:txXfrm>
    </dsp:sp>
    <dsp:sp modelId="{619C9F88-6F54-4AB8-9A10-0410FFD475FD}">
      <dsp:nvSpPr>
        <dsp:cNvPr id="0" name=""/>
        <dsp:cNvSpPr/>
      </dsp:nvSpPr>
      <dsp:spPr>
        <a:xfrm>
          <a:off x="3307413" y="4195119"/>
          <a:ext cx="3237657" cy="94682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Spillform</a:t>
          </a:r>
        </a:p>
        <a:p>
          <a:pPr marL="0" lvl="0" indent="0" algn="ctr" defTabSz="622300">
            <a:lnSpc>
              <a:spcPct val="90000"/>
            </a:lnSpc>
            <a:spcBef>
              <a:spcPct val="0"/>
            </a:spcBef>
            <a:spcAft>
              <a:spcPct val="35000"/>
            </a:spcAft>
            <a:buNone/>
          </a:pPr>
          <a:r>
            <a:rPr lang="nb-NO" sz="1400" kern="1200" dirty="0"/>
            <a:t>5 v 5 inkl. keeper</a:t>
          </a:r>
        </a:p>
      </dsp:txBody>
      <dsp:txXfrm>
        <a:off x="3335145" y="4222851"/>
        <a:ext cx="3182193" cy="891361"/>
      </dsp:txXfrm>
    </dsp:sp>
    <dsp:sp modelId="{35F3CBCC-8914-415B-8F57-D42215BE30DF}">
      <dsp:nvSpPr>
        <dsp:cNvPr id="0" name=""/>
        <dsp:cNvSpPr/>
      </dsp:nvSpPr>
      <dsp:spPr>
        <a:xfrm>
          <a:off x="6613061" y="3146728"/>
          <a:ext cx="3237657" cy="94682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Ferdighetstrening</a:t>
          </a:r>
        </a:p>
        <a:p>
          <a:pPr marL="0" lvl="0" indent="0" algn="ctr" defTabSz="622300">
            <a:lnSpc>
              <a:spcPct val="90000"/>
            </a:lnSpc>
            <a:spcBef>
              <a:spcPct val="0"/>
            </a:spcBef>
            <a:spcAft>
              <a:spcPct val="35000"/>
            </a:spcAft>
            <a:buNone/>
          </a:pPr>
          <a:r>
            <a:rPr lang="nb-NO" sz="1400" kern="1200" dirty="0"/>
            <a:t>Håndtere 1 v 1 situasjoner</a:t>
          </a:r>
        </a:p>
      </dsp:txBody>
      <dsp:txXfrm>
        <a:off x="6640793" y="3174460"/>
        <a:ext cx="3182193" cy="891361"/>
      </dsp:txXfrm>
    </dsp:sp>
    <dsp:sp modelId="{E4CD7A8E-2CCC-4D79-AB0E-8D3A91074536}">
      <dsp:nvSpPr>
        <dsp:cNvPr id="0" name=""/>
        <dsp:cNvSpPr/>
      </dsp:nvSpPr>
      <dsp:spPr>
        <a:xfrm>
          <a:off x="6613061" y="4195119"/>
          <a:ext cx="3237657" cy="94682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Spillform</a:t>
          </a:r>
        </a:p>
        <a:p>
          <a:pPr marL="0" lvl="0" indent="0" algn="ctr" defTabSz="622300">
            <a:lnSpc>
              <a:spcPct val="90000"/>
            </a:lnSpc>
            <a:spcBef>
              <a:spcPct val="0"/>
            </a:spcBef>
            <a:spcAft>
              <a:spcPct val="35000"/>
            </a:spcAft>
            <a:buNone/>
          </a:pPr>
          <a:r>
            <a:rPr lang="nb-NO" sz="1400" kern="1200" dirty="0"/>
            <a:t>7 v 7 inkl. keeper </a:t>
          </a:r>
        </a:p>
      </dsp:txBody>
      <dsp:txXfrm>
        <a:off x="6640793" y="4222851"/>
        <a:ext cx="3182193" cy="89136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7D736-3949-4691-9B71-9EBAF16988BC}">
      <dsp:nvSpPr>
        <dsp:cNvPr id="0" name=""/>
        <dsp:cNvSpPr/>
      </dsp:nvSpPr>
      <dsp:spPr>
        <a:xfrm>
          <a:off x="1765" y="1554"/>
          <a:ext cx="9848952" cy="94682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b-NO" sz="2100" kern="1200" dirty="0"/>
            <a:t>Aldersrelatert trening – Keepere  </a:t>
          </a:r>
        </a:p>
        <a:p>
          <a:pPr marL="0" lvl="0" indent="0" algn="ctr" defTabSz="933450">
            <a:lnSpc>
              <a:spcPct val="90000"/>
            </a:lnSpc>
            <a:spcBef>
              <a:spcPct val="0"/>
            </a:spcBef>
            <a:spcAft>
              <a:spcPct val="35000"/>
            </a:spcAft>
            <a:buNone/>
          </a:pPr>
          <a:r>
            <a:rPr lang="nb-NO" sz="2100" kern="1200" dirty="0"/>
            <a:t>13 – 14 år</a:t>
          </a:r>
        </a:p>
      </dsp:txBody>
      <dsp:txXfrm>
        <a:off x="29497" y="29286"/>
        <a:ext cx="9793488" cy="891361"/>
      </dsp:txXfrm>
    </dsp:sp>
    <dsp:sp modelId="{AB1E0B52-38C8-4627-B448-A68EED9D7DAA}">
      <dsp:nvSpPr>
        <dsp:cNvPr id="0" name=""/>
        <dsp:cNvSpPr/>
      </dsp:nvSpPr>
      <dsp:spPr>
        <a:xfrm>
          <a:off x="1765" y="1049945"/>
          <a:ext cx="9848952" cy="94682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b-NO" sz="1600" kern="1200" dirty="0"/>
            <a:t>Alderstypiske trekk: </a:t>
          </a:r>
        </a:p>
        <a:p>
          <a:pPr marL="0" lvl="0" indent="0" algn="ctr" defTabSz="711200">
            <a:lnSpc>
              <a:spcPct val="90000"/>
            </a:lnSpc>
            <a:spcBef>
              <a:spcPct val="0"/>
            </a:spcBef>
            <a:spcAft>
              <a:spcPct val="35000"/>
            </a:spcAft>
            <a:buNone/>
          </a:pPr>
          <a:r>
            <a:rPr lang="nb-NO" sz="1600" kern="1200" dirty="0"/>
            <a:t>Vekstperiode (spesielt armer og føttene), vanskeligere å koordinere kroppen, puberteten kommer, sårbar sosial alder, stort behov for å bli sett og er veldig opptatt av hva </a:t>
          </a:r>
          <a:r>
            <a:rPr lang="nb-NO" sz="1600" kern="1200"/>
            <a:t>andre mener om en</a:t>
          </a:r>
          <a:endParaRPr lang="nb-NO" sz="1600" kern="1200" dirty="0"/>
        </a:p>
      </dsp:txBody>
      <dsp:txXfrm>
        <a:off x="29497" y="1077677"/>
        <a:ext cx="9793488" cy="891361"/>
      </dsp:txXfrm>
    </dsp:sp>
    <dsp:sp modelId="{4753775D-16F9-4374-99AD-7615DF4CBBD3}">
      <dsp:nvSpPr>
        <dsp:cNvPr id="0" name=""/>
        <dsp:cNvSpPr/>
      </dsp:nvSpPr>
      <dsp:spPr>
        <a:xfrm>
          <a:off x="1765" y="2098337"/>
          <a:ext cx="9848952" cy="94682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Fokusområder:</a:t>
          </a:r>
        </a:p>
        <a:p>
          <a:pPr marL="0" lvl="0" indent="0" algn="ctr" defTabSz="622300">
            <a:lnSpc>
              <a:spcPct val="90000"/>
            </a:lnSpc>
            <a:spcBef>
              <a:spcPct val="0"/>
            </a:spcBef>
            <a:spcAft>
              <a:spcPct val="35000"/>
            </a:spcAft>
            <a:buNone/>
          </a:pPr>
          <a:r>
            <a:rPr lang="nb-NO" sz="1400" kern="1200" dirty="0"/>
            <a:t>Individuelle ferdigheter, gode holdninger, kroppsbeherskelse og fysikk</a:t>
          </a:r>
        </a:p>
        <a:p>
          <a:pPr marL="0" lvl="0" indent="0" algn="ctr" defTabSz="622300">
            <a:lnSpc>
              <a:spcPct val="90000"/>
            </a:lnSpc>
            <a:spcBef>
              <a:spcPct val="0"/>
            </a:spcBef>
            <a:spcAft>
              <a:spcPct val="35000"/>
            </a:spcAft>
            <a:buNone/>
          </a:pPr>
          <a:r>
            <a:rPr lang="nb-NO" sz="1400" kern="1200" dirty="0"/>
            <a:t>Relasjonelle ferdigheter og forståelse </a:t>
          </a:r>
        </a:p>
      </dsp:txBody>
      <dsp:txXfrm>
        <a:off x="29497" y="2126069"/>
        <a:ext cx="9793488" cy="891361"/>
      </dsp:txXfrm>
    </dsp:sp>
    <dsp:sp modelId="{5B404B7A-95E0-467B-A0E9-6E99F394F3A4}">
      <dsp:nvSpPr>
        <dsp:cNvPr id="0" name=""/>
        <dsp:cNvSpPr/>
      </dsp:nvSpPr>
      <dsp:spPr>
        <a:xfrm>
          <a:off x="1765" y="3146728"/>
          <a:ext cx="3237657" cy="94682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b-NO" sz="1300" kern="1200" dirty="0"/>
            <a:t>Ferdighetstrening</a:t>
          </a:r>
        </a:p>
        <a:p>
          <a:pPr marL="0" lvl="0" indent="0" algn="ctr" defTabSz="577850">
            <a:lnSpc>
              <a:spcPct val="90000"/>
            </a:lnSpc>
            <a:spcBef>
              <a:spcPct val="0"/>
            </a:spcBef>
            <a:spcAft>
              <a:spcPct val="35000"/>
            </a:spcAft>
            <a:buNone/>
          </a:pPr>
          <a:r>
            <a:rPr lang="nb-NO" sz="1300" kern="1200" dirty="0"/>
            <a:t>Ulike typer pasninger og mottak med motstand og retning (hånd og fot)</a:t>
          </a:r>
        </a:p>
      </dsp:txBody>
      <dsp:txXfrm>
        <a:off x="29497" y="3174460"/>
        <a:ext cx="3182193" cy="891361"/>
      </dsp:txXfrm>
    </dsp:sp>
    <dsp:sp modelId="{8011F569-CF6A-4BE6-9AD7-3D3ECD09E693}">
      <dsp:nvSpPr>
        <dsp:cNvPr id="0" name=""/>
        <dsp:cNvSpPr/>
      </dsp:nvSpPr>
      <dsp:spPr>
        <a:xfrm>
          <a:off x="1765" y="4195119"/>
          <a:ext cx="3237657" cy="94682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b-NO" sz="1300" kern="1200" dirty="0"/>
            <a:t>Spillform</a:t>
          </a:r>
        </a:p>
        <a:p>
          <a:pPr marL="0" lvl="0" indent="0" algn="ctr" defTabSz="577850">
            <a:lnSpc>
              <a:spcPct val="90000"/>
            </a:lnSpc>
            <a:spcBef>
              <a:spcPct val="0"/>
            </a:spcBef>
            <a:spcAft>
              <a:spcPct val="35000"/>
            </a:spcAft>
            <a:buNone/>
          </a:pPr>
          <a:r>
            <a:rPr lang="nb-NO" sz="1300" kern="1200" dirty="0"/>
            <a:t>3 v 3 inkl. keeper</a:t>
          </a:r>
        </a:p>
      </dsp:txBody>
      <dsp:txXfrm>
        <a:off x="29497" y="4222851"/>
        <a:ext cx="3182193" cy="891361"/>
      </dsp:txXfrm>
    </dsp:sp>
    <dsp:sp modelId="{0DDDFB27-2BD1-40DA-AC63-7E8496E66466}">
      <dsp:nvSpPr>
        <dsp:cNvPr id="0" name=""/>
        <dsp:cNvSpPr/>
      </dsp:nvSpPr>
      <dsp:spPr>
        <a:xfrm>
          <a:off x="3307413" y="3146728"/>
          <a:ext cx="3237657" cy="94682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b-NO" sz="1300" kern="1200" dirty="0"/>
            <a:t>Ferdighetstrening</a:t>
          </a:r>
        </a:p>
        <a:p>
          <a:pPr marL="0" lvl="0" indent="0" algn="ctr" defTabSz="577850">
            <a:lnSpc>
              <a:spcPct val="90000"/>
            </a:lnSpc>
            <a:spcBef>
              <a:spcPct val="0"/>
            </a:spcBef>
            <a:spcAft>
              <a:spcPct val="35000"/>
            </a:spcAft>
            <a:buNone/>
          </a:pPr>
          <a:r>
            <a:rPr lang="nb-NO" sz="1300" kern="1200" dirty="0"/>
            <a:t>Grep, forflytningshurtighet og fallteknikk</a:t>
          </a:r>
        </a:p>
      </dsp:txBody>
      <dsp:txXfrm>
        <a:off x="3335145" y="3174460"/>
        <a:ext cx="3182193" cy="891361"/>
      </dsp:txXfrm>
    </dsp:sp>
    <dsp:sp modelId="{619C9F88-6F54-4AB8-9A10-0410FFD475FD}">
      <dsp:nvSpPr>
        <dsp:cNvPr id="0" name=""/>
        <dsp:cNvSpPr/>
      </dsp:nvSpPr>
      <dsp:spPr>
        <a:xfrm>
          <a:off x="3307413" y="4195119"/>
          <a:ext cx="3237657" cy="94682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b-NO" sz="1300" kern="1200" dirty="0"/>
            <a:t>Spillform</a:t>
          </a:r>
        </a:p>
        <a:p>
          <a:pPr marL="0" lvl="0" indent="0" algn="ctr" defTabSz="577850">
            <a:lnSpc>
              <a:spcPct val="90000"/>
            </a:lnSpc>
            <a:spcBef>
              <a:spcPct val="0"/>
            </a:spcBef>
            <a:spcAft>
              <a:spcPct val="35000"/>
            </a:spcAft>
            <a:buNone/>
          </a:pPr>
          <a:r>
            <a:rPr lang="nb-NO" sz="1300" kern="1200" dirty="0"/>
            <a:t>7 v 7 inkl. keeper</a:t>
          </a:r>
        </a:p>
      </dsp:txBody>
      <dsp:txXfrm>
        <a:off x="3335145" y="4222851"/>
        <a:ext cx="3182193" cy="891361"/>
      </dsp:txXfrm>
    </dsp:sp>
    <dsp:sp modelId="{35F3CBCC-8914-415B-8F57-D42215BE30DF}">
      <dsp:nvSpPr>
        <dsp:cNvPr id="0" name=""/>
        <dsp:cNvSpPr/>
      </dsp:nvSpPr>
      <dsp:spPr>
        <a:xfrm>
          <a:off x="6613061" y="3146728"/>
          <a:ext cx="3237657" cy="94682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b-NO" sz="1300" kern="1200" dirty="0"/>
            <a:t>Ferdighetstrening</a:t>
          </a:r>
        </a:p>
        <a:p>
          <a:pPr marL="0" lvl="0" indent="0" algn="ctr" defTabSz="577850">
            <a:lnSpc>
              <a:spcPct val="90000"/>
            </a:lnSpc>
            <a:spcBef>
              <a:spcPct val="0"/>
            </a:spcBef>
            <a:spcAft>
              <a:spcPct val="35000"/>
            </a:spcAft>
            <a:buNone/>
          </a:pPr>
          <a:r>
            <a:rPr lang="nb-NO" sz="1300" kern="1200" dirty="0"/>
            <a:t>Rolletrening og </a:t>
          </a:r>
        </a:p>
        <a:p>
          <a:pPr marL="0" lvl="0" indent="0" algn="ctr" defTabSz="577850">
            <a:lnSpc>
              <a:spcPct val="90000"/>
            </a:lnSpc>
            <a:spcBef>
              <a:spcPct val="0"/>
            </a:spcBef>
            <a:spcAft>
              <a:spcPct val="35000"/>
            </a:spcAft>
            <a:buNone/>
          </a:pPr>
          <a:r>
            <a:rPr lang="nb-NO" sz="1300" kern="1200" dirty="0"/>
            <a:t>rolleforståelse</a:t>
          </a:r>
        </a:p>
      </dsp:txBody>
      <dsp:txXfrm>
        <a:off x="6640793" y="3174460"/>
        <a:ext cx="3182193" cy="891361"/>
      </dsp:txXfrm>
    </dsp:sp>
    <dsp:sp modelId="{E4CD7A8E-2CCC-4D79-AB0E-8D3A91074536}">
      <dsp:nvSpPr>
        <dsp:cNvPr id="0" name=""/>
        <dsp:cNvSpPr/>
      </dsp:nvSpPr>
      <dsp:spPr>
        <a:xfrm>
          <a:off x="6613061" y="4195119"/>
          <a:ext cx="3237657" cy="94682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b-NO" sz="1300" kern="1200" dirty="0"/>
            <a:t>Spillform</a:t>
          </a:r>
        </a:p>
        <a:p>
          <a:pPr marL="0" lvl="0" indent="0" algn="ctr" defTabSz="577850">
            <a:lnSpc>
              <a:spcPct val="90000"/>
            </a:lnSpc>
            <a:spcBef>
              <a:spcPct val="0"/>
            </a:spcBef>
            <a:spcAft>
              <a:spcPct val="35000"/>
            </a:spcAft>
            <a:buNone/>
          </a:pPr>
          <a:r>
            <a:rPr lang="nb-NO" sz="1300" kern="1200" dirty="0"/>
            <a:t>9 v 9 inkl. keeper </a:t>
          </a:r>
        </a:p>
      </dsp:txBody>
      <dsp:txXfrm>
        <a:off x="6640793" y="4222851"/>
        <a:ext cx="3182193" cy="89136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7D736-3949-4691-9B71-9EBAF16988BC}">
      <dsp:nvSpPr>
        <dsp:cNvPr id="0" name=""/>
        <dsp:cNvSpPr/>
      </dsp:nvSpPr>
      <dsp:spPr>
        <a:xfrm>
          <a:off x="1765" y="1554"/>
          <a:ext cx="9848952" cy="94682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b-NO" sz="2100" kern="1200" dirty="0"/>
            <a:t>Aldersrelatert trening – Keepere  </a:t>
          </a:r>
        </a:p>
        <a:p>
          <a:pPr marL="0" lvl="0" indent="0" algn="ctr" defTabSz="933450">
            <a:lnSpc>
              <a:spcPct val="90000"/>
            </a:lnSpc>
            <a:spcBef>
              <a:spcPct val="0"/>
            </a:spcBef>
            <a:spcAft>
              <a:spcPct val="35000"/>
            </a:spcAft>
            <a:buNone/>
          </a:pPr>
          <a:r>
            <a:rPr lang="nb-NO" sz="2100" kern="1200" dirty="0"/>
            <a:t>15 – 16 år</a:t>
          </a:r>
        </a:p>
      </dsp:txBody>
      <dsp:txXfrm>
        <a:off x="29497" y="29286"/>
        <a:ext cx="9793488" cy="891361"/>
      </dsp:txXfrm>
    </dsp:sp>
    <dsp:sp modelId="{AB1E0B52-38C8-4627-B448-A68EED9D7DAA}">
      <dsp:nvSpPr>
        <dsp:cNvPr id="0" name=""/>
        <dsp:cNvSpPr/>
      </dsp:nvSpPr>
      <dsp:spPr>
        <a:xfrm>
          <a:off x="1765" y="1049945"/>
          <a:ext cx="9848952" cy="94682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b-NO" sz="1600" kern="1200" dirty="0"/>
            <a:t>Alderstypiske trekk: </a:t>
          </a:r>
        </a:p>
        <a:p>
          <a:pPr marL="0" lvl="0" indent="0" algn="ctr" defTabSz="711200">
            <a:lnSpc>
              <a:spcPct val="90000"/>
            </a:lnSpc>
            <a:spcBef>
              <a:spcPct val="0"/>
            </a:spcBef>
            <a:spcAft>
              <a:spcPct val="35000"/>
            </a:spcAft>
            <a:buNone/>
          </a:pPr>
          <a:r>
            <a:rPr lang="nb-NO" sz="1600" kern="1200" dirty="0"/>
            <a:t>Vennerelasjoner betyr mer enn foreldrerelasjonen, sinneutbrudd, oftere i konflikt med foreldrene, humørsvingninger, større krav fra skolen, flere arenaer og på jakt etter egen identitet</a:t>
          </a:r>
        </a:p>
      </dsp:txBody>
      <dsp:txXfrm>
        <a:off x="29497" y="1077677"/>
        <a:ext cx="9793488" cy="891361"/>
      </dsp:txXfrm>
    </dsp:sp>
    <dsp:sp modelId="{4753775D-16F9-4374-99AD-7615DF4CBBD3}">
      <dsp:nvSpPr>
        <dsp:cNvPr id="0" name=""/>
        <dsp:cNvSpPr/>
      </dsp:nvSpPr>
      <dsp:spPr>
        <a:xfrm>
          <a:off x="1765" y="2098337"/>
          <a:ext cx="9848952" cy="94682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Fokusområder:</a:t>
          </a:r>
        </a:p>
        <a:p>
          <a:pPr marL="0" lvl="0" indent="0" algn="ctr" defTabSz="622300">
            <a:lnSpc>
              <a:spcPct val="90000"/>
            </a:lnSpc>
            <a:spcBef>
              <a:spcPct val="0"/>
            </a:spcBef>
            <a:spcAft>
              <a:spcPct val="35000"/>
            </a:spcAft>
            <a:buNone/>
          </a:pPr>
          <a:r>
            <a:rPr lang="nb-NO" sz="1400" kern="1200" dirty="0"/>
            <a:t>Individuelle ferdigheter, gode holdninger, kroppsbeherskelse og fysikk</a:t>
          </a:r>
        </a:p>
        <a:p>
          <a:pPr marL="0" lvl="0" indent="0" algn="ctr" defTabSz="622300">
            <a:lnSpc>
              <a:spcPct val="90000"/>
            </a:lnSpc>
            <a:spcBef>
              <a:spcPct val="0"/>
            </a:spcBef>
            <a:spcAft>
              <a:spcPct val="35000"/>
            </a:spcAft>
            <a:buNone/>
          </a:pPr>
          <a:r>
            <a:rPr lang="nb-NO" sz="1400" kern="1200" dirty="0"/>
            <a:t>Relasjonelle ferdigheter, forståelse og strukturell forståelse</a:t>
          </a:r>
        </a:p>
      </dsp:txBody>
      <dsp:txXfrm>
        <a:off x="29497" y="2126069"/>
        <a:ext cx="9793488" cy="891361"/>
      </dsp:txXfrm>
    </dsp:sp>
    <dsp:sp modelId="{5B404B7A-95E0-467B-A0E9-6E99F394F3A4}">
      <dsp:nvSpPr>
        <dsp:cNvPr id="0" name=""/>
        <dsp:cNvSpPr/>
      </dsp:nvSpPr>
      <dsp:spPr>
        <a:xfrm>
          <a:off x="1765" y="3146728"/>
          <a:ext cx="3237657" cy="94682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b-NO" sz="1300" kern="1200" dirty="0"/>
            <a:t>Ferdighetstrening</a:t>
          </a:r>
        </a:p>
        <a:p>
          <a:pPr marL="0" lvl="0" indent="0" algn="ctr" defTabSz="577850">
            <a:lnSpc>
              <a:spcPct val="90000"/>
            </a:lnSpc>
            <a:spcBef>
              <a:spcPct val="0"/>
            </a:spcBef>
            <a:spcAft>
              <a:spcPct val="35000"/>
            </a:spcAft>
            <a:buNone/>
          </a:pPr>
          <a:r>
            <a:rPr lang="nb-NO" sz="1300" kern="1200" dirty="0"/>
            <a:t>Ulike typer pasninger og mottak med motstand og retning (hånd og fot)</a:t>
          </a:r>
        </a:p>
      </dsp:txBody>
      <dsp:txXfrm>
        <a:off x="29497" y="3174460"/>
        <a:ext cx="3182193" cy="891361"/>
      </dsp:txXfrm>
    </dsp:sp>
    <dsp:sp modelId="{8011F569-CF6A-4BE6-9AD7-3D3ECD09E693}">
      <dsp:nvSpPr>
        <dsp:cNvPr id="0" name=""/>
        <dsp:cNvSpPr/>
      </dsp:nvSpPr>
      <dsp:spPr>
        <a:xfrm>
          <a:off x="1765" y="4195119"/>
          <a:ext cx="3237657" cy="94682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b-NO" sz="1300" kern="1200" dirty="0"/>
            <a:t>Spillform</a:t>
          </a:r>
        </a:p>
        <a:p>
          <a:pPr marL="0" lvl="0" indent="0" algn="ctr" defTabSz="577850">
            <a:lnSpc>
              <a:spcPct val="90000"/>
            </a:lnSpc>
            <a:spcBef>
              <a:spcPct val="0"/>
            </a:spcBef>
            <a:spcAft>
              <a:spcPct val="35000"/>
            </a:spcAft>
            <a:buNone/>
          </a:pPr>
          <a:r>
            <a:rPr lang="nb-NO" sz="1300" kern="1200" dirty="0"/>
            <a:t>4 spill-fasene (F, F til A, A, A til F)</a:t>
          </a:r>
        </a:p>
      </dsp:txBody>
      <dsp:txXfrm>
        <a:off x="29497" y="4222851"/>
        <a:ext cx="3182193" cy="891361"/>
      </dsp:txXfrm>
    </dsp:sp>
    <dsp:sp modelId="{0DDDFB27-2BD1-40DA-AC63-7E8496E66466}">
      <dsp:nvSpPr>
        <dsp:cNvPr id="0" name=""/>
        <dsp:cNvSpPr/>
      </dsp:nvSpPr>
      <dsp:spPr>
        <a:xfrm>
          <a:off x="3307413" y="3146728"/>
          <a:ext cx="3237657" cy="94682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b-NO" sz="1300" kern="1200" dirty="0"/>
            <a:t>Ferdighetstrening</a:t>
          </a:r>
        </a:p>
        <a:p>
          <a:pPr marL="0" lvl="0" indent="0" algn="ctr" defTabSz="577850">
            <a:lnSpc>
              <a:spcPct val="90000"/>
            </a:lnSpc>
            <a:spcBef>
              <a:spcPct val="0"/>
            </a:spcBef>
            <a:spcAft>
              <a:spcPct val="35000"/>
            </a:spcAft>
            <a:buNone/>
          </a:pPr>
          <a:r>
            <a:rPr lang="nb-NO" sz="1300" kern="1200" dirty="0"/>
            <a:t>Grep, forflytningshurtighet og fallteknikk</a:t>
          </a:r>
        </a:p>
      </dsp:txBody>
      <dsp:txXfrm>
        <a:off x="3335145" y="3174460"/>
        <a:ext cx="3182193" cy="891361"/>
      </dsp:txXfrm>
    </dsp:sp>
    <dsp:sp modelId="{619C9F88-6F54-4AB8-9A10-0410FFD475FD}">
      <dsp:nvSpPr>
        <dsp:cNvPr id="0" name=""/>
        <dsp:cNvSpPr/>
      </dsp:nvSpPr>
      <dsp:spPr>
        <a:xfrm>
          <a:off x="3307413" y="4195119"/>
          <a:ext cx="3237657" cy="94682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b-NO" sz="1300" kern="1200" dirty="0"/>
            <a:t>Spillform</a:t>
          </a:r>
        </a:p>
        <a:p>
          <a:pPr marL="0" lvl="0" indent="0" algn="ctr" defTabSz="577850">
            <a:lnSpc>
              <a:spcPct val="90000"/>
            </a:lnSpc>
            <a:spcBef>
              <a:spcPct val="0"/>
            </a:spcBef>
            <a:spcAft>
              <a:spcPct val="35000"/>
            </a:spcAft>
            <a:buNone/>
          </a:pPr>
          <a:r>
            <a:rPr lang="nb-NO" sz="1300" kern="1200" dirty="0"/>
            <a:t>Overtall- og undertallsspill</a:t>
          </a:r>
        </a:p>
      </dsp:txBody>
      <dsp:txXfrm>
        <a:off x="3335145" y="4222851"/>
        <a:ext cx="3182193" cy="891361"/>
      </dsp:txXfrm>
    </dsp:sp>
    <dsp:sp modelId="{35F3CBCC-8914-415B-8F57-D42215BE30DF}">
      <dsp:nvSpPr>
        <dsp:cNvPr id="0" name=""/>
        <dsp:cNvSpPr/>
      </dsp:nvSpPr>
      <dsp:spPr>
        <a:xfrm>
          <a:off x="6613061" y="3146728"/>
          <a:ext cx="3237657" cy="94682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b-NO" sz="1300" kern="1200" dirty="0"/>
            <a:t>Ferdighetstrening</a:t>
          </a:r>
        </a:p>
        <a:p>
          <a:pPr marL="0" lvl="0" indent="0" algn="ctr" defTabSz="577850">
            <a:lnSpc>
              <a:spcPct val="90000"/>
            </a:lnSpc>
            <a:spcBef>
              <a:spcPct val="0"/>
            </a:spcBef>
            <a:spcAft>
              <a:spcPct val="35000"/>
            </a:spcAft>
            <a:buNone/>
          </a:pPr>
          <a:r>
            <a:rPr lang="nb-NO" sz="1300" kern="1200" dirty="0"/>
            <a:t>Rolletrening og </a:t>
          </a:r>
        </a:p>
        <a:p>
          <a:pPr marL="0" lvl="0" indent="0" algn="ctr" defTabSz="577850">
            <a:lnSpc>
              <a:spcPct val="90000"/>
            </a:lnSpc>
            <a:spcBef>
              <a:spcPct val="0"/>
            </a:spcBef>
            <a:spcAft>
              <a:spcPct val="35000"/>
            </a:spcAft>
            <a:buNone/>
          </a:pPr>
          <a:r>
            <a:rPr lang="nb-NO" sz="1300" kern="1200" dirty="0"/>
            <a:t>rolleforståelse</a:t>
          </a:r>
        </a:p>
      </dsp:txBody>
      <dsp:txXfrm>
        <a:off x="6640793" y="3174460"/>
        <a:ext cx="3182193" cy="891361"/>
      </dsp:txXfrm>
    </dsp:sp>
    <dsp:sp modelId="{E4CD7A8E-2CCC-4D79-AB0E-8D3A91074536}">
      <dsp:nvSpPr>
        <dsp:cNvPr id="0" name=""/>
        <dsp:cNvSpPr/>
      </dsp:nvSpPr>
      <dsp:spPr>
        <a:xfrm>
          <a:off x="6613061" y="4195119"/>
          <a:ext cx="3237657" cy="94682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b-NO" sz="1300" kern="1200" dirty="0"/>
            <a:t>Spillform</a:t>
          </a:r>
        </a:p>
        <a:p>
          <a:pPr marL="0" lvl="0" indent="0" algn="ctr" defTabSz="577850">
            <a:lnSpc>
              <a:spcPct val="90000"/>
            </a:lnSpc>
            <a:spcBef>
              <a:spcPct val="0"/>
            </a:spcBef>
            <a:spcAft>
              <a:spcPct val="35000"/>
            </a:spcAft>
            <a:buNone/>
          </a:pPr>
          <a:r>
            <a:rPr lang="nb-NO" sz="1300" kern="1200" dirty="0"/>
            <a:t>11 v 11 </a:t>
          </a:r>
        </a:p>
      </dsp:txBody>
      <dsp:txXfrm>
        <a:off x="6640793" y="4222851"/>
        <a:ext cx="3182193" cy="89136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7D736-3949-4691-9B71-9EBAF16988BC}">
      <dsp:nvSpPr>
        <dsp:cNvPr id="0" name=""/>
        <dsp:cNvSpPr/>
      </dsp:nvSpPr>
      <dsp:spPr>
        <a:xfrm>
          <a:off x="1765" y="1554"/>
          <a:ext cx="9848952" cy="94682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b-NO" sz="2100" kern="1200" dirty="0"/>
            <a:t>Aldersrelatert trening – Keepere  </a:t>
          </a:r>
        </a:p>
        <a:p>
          <a:pPr marL="0" lvl="0" indent="0" algn="ctr" defTabSz="933450">
            <a:lnSpc>
              <a:spcPct val="90000"/>
            </a:lnSpc>
            <a:spcBef>
              <a:spcPct val="0"/>
            </a:spcBef>
            <a:spcAft>
              <a:spcPct val="35000"/>
            </a:spcAft>
            <a:buNone/>
          </a:pPr>
          <a:r>
            <a:rPr lang="nb-NO" sz="2100" kern="1200" dirty="0"/>
            <a:t>17 – 19 år</a:t>
          </a:r>
        </a:p>
      </dsp:txBody>
      <dsp:txXfrm>
        <a:off x="29497" y="29286"/>
        <a:ext cx="9793488" cy="891361"/>
      </dsp:txXfrm>
    </dsp:sp>
    <dsp:sp modelId="{AB1E0B52-38C8-4627-B448-A68EED9D7DAA}">
      <dsp:nvSpPr>
        <dsp:cNvPr id="0" name=""/>
        <dsp:cNvSpPr/>
      </dsp:nvSpPr>
      <dsp:spPr>
        <a:xfrm>
          <a:off x="1765" y="1049945"/>
          <a:ext cx="9848952" cy="94682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Alderstypiske trekk: </a:t>
          </a:r>
        </a:p>
        <a:p>
          <a:pPr marL="0" lvl="0" indent="0" algn="ctr" defTabSz="622300">
            <a:lnSpc>
              <a:spcPct val="90000"/>
            </a:lnSpc>
            <a:spcBef>
              <a:spcPct val="0"/>
            </a:spcBef>
            <a:spcAft>
              <a:spcPct val="35000"/>
            </a:spcAft>
            <a:buNone/>
          </a:pPr>
          <a:r>
            <a:rPr lang="nb-NO" sz="1400" kern="1200" dirty="0"/>
            <a:t>Vekstperioden er i sluttfasen, vennerelasjoner betyr mer enn foreldrerelasjonen, sinneutbrudd, oftere i konflikt med foreldrene, humørsvingninger, større krav fra skolen, flere arenaer og på jakt etter egen identitet</a:t>
          </a:r>
        </a:p>
      </dsp:txBody>
      <dsp:txXfrm>
        <a:off x="29497" y="1077677"/>
        <a:ext cx="9793488" cy="891361"/>
      </dsp:txXfrm>
    </dsp:sp>
    <dsp:sp modelId="{4753775D-16F9-4374-99AD-7615DF4CBBD3}">
      <dsp:nvSpPr>
        <dsp:cNvPr id="0" name=""/>
        <dsp:cNvSpPr/>
      </dsp:nvSpPr>
      <dsp:spPr>
        <a:xfrm>
          <a:off x="1765" y="2098337"/>
          <a:ext cx="9848952" cy="94682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Fokusområder:</a:t>
          </a:r>
        </a:p>
        <a:p>
          <a:pPr marL="0" lvl="0" indent="0" algn="ctr" defTabSz="622300">
            <a:lnSpc>
              <a:spcPct val="90000"/>
            </a:lnSpc>
            <a:spcBef>
              <a:spcPct val="0"/>
            </a:spcBef>
            <a:spcAft>
              <a:spcPct val="35000"/>
            </a:spcAft>
            <a:buNone/>
          </a:pPr>
          <a:r>
            <a:rPr lang="nb-NO" sz="1400" kern="1200" dirty="0"/>
            <a:t>Individuelle ferdigheter, gode holdninger, kroppsbeherskelse og fysikk</a:t>
          </a:r>
        </a:p>
        <a:p>
          <a:pPr marL="0" lvl="0" indent="0" algn="ctr" defTabSz="622300">
            <a:lnSpc>
              <a:spcPct val="90000"/>
            </a:lnSpc>
            <a:spcBef>
              <a:spcPct val="0"/>
            </a:spcBef>
            <a:spcAft>
              <a:spcPct val="35000"/>
            </a:spcAft>
            <a:buNone/>
          </a:pPr>
          <a:r>
            <a:rPr lang="nb-NO" sz="1400" kern="1200" dirty="0"/>
            <a:t>Relasjonelle ferdigheter, forståelse og strukturell forståelse</a:t>
          </a:r>
        </a:p>
      </dsp:txBody>
      <dsp:txXfrm>
        <a:off x="29497" y="2126069"/>
        <a:ext cx="9793488" cy="891361"/>
      </dsp:txXfrm>
    </dsp:sp>
    <dsp:sp modelId="{5B404B7A-95E0-467B-A0E9-6E99F394F3A4}">
      <dsp:nvSpPr>
        <dsp:cNvPr id="0" name=""/>
        <dsp:cNvSpPr/>
      </dsp:nvSpPr>
      <dsp:spPr>
        <a:xfrm>
          <a:off x="1765" y="3146728"/>
          <a:ext cx="3237657" cy="94682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b-NO" sz="1300" kern="1200" dirty="0"/>
            <a:t>Ferdighetstrening</a:t>
          </a:r>
        </a:p>
        <a:p>
          <a:pPr marL="0" lvl="0" indent="0" algn="ctr" defTabSz="577850">
            <a:lnSpc>
              <a:spcPct val="90000"/>
            </a:lnSpc>
            <a:spcBef>
              <a:spcPct val="0"/>
            </a:spcBef>
            <a:spcAft>
              <a:spcPct val="35000"/>
            </a:spcAft>
            <a:buNone/>
          </a:pPr>
          <a:r>
            <a:rPr lang="nb-NO" sz="1300" kern="1200" dirty="0"/>
            <a:t>Ulike typer pasninger og mottak med motstand og retning (hånd og fot)</a:t>
          </a:r>
        </a:p>
      </dsp:txBody>
      <dsp:txXfrm>
        <a:off x="29497" y="3174460"/>
        <a:ext cx="3182193" cy="891361"/>
      </dsp:txXfrm>
    </dsp:sp>
    <dsp:sp modelId="{8011F569-CF6A-4BE6-9AD7-3D3ECD09E693}">
      <dsp:nvSpPr>
        <dsp:cNvPr id="0" name=""/>
        <dsp:cNvSpPr/>
      </dsp:nvSpPr>
      <dsp:spPr>
        <a:xfrm>
          <a:off x="1765" y="4195119"/>
          <a:ext cx="3237657" cy="94682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b-NO" sz="1300" kern="1200" dirty="0"/>
            <a:t>Spillform</a:t>
          </a:r>
        </a:p>
        <a:p>
          <a:pPr marL="0" lvl="0" indent="0" algn="ctr" defTabSz="577850">
            <a:lnSpc>
              <a:spcPct val="90000"/>
            </a:lnSpc>
            <a:spcBef>
              <a:spcPct val="0"/>
            </a:spcBef>
            <a:spcAft>
              <a:spcPct val="35000"/>
            </a:spcAft>
            <a:buNone/>
          </a:pPr>
          <a:r>
            <a:rPr lang="nb-NO" sz="1300" kern="1200" dirty="0"/>
            <a:t>4 spill-fasene (F, F til A, A, A til F)</a:t>
          </a:r>
        </a:p>
      </dsp:txBody>
      <dsp:txXfrm>
        <a:off x="29497" y="4222851"/>
        <a:ext cx="3182193" cy="891361"/>
      </dsp:txXfrm>
    </dsp:sp>
    <dsp:sp modelId="{0DDDFB27-2BD1-40DA-AC63-7E8496E66466}">
      <dsp:nvSpPr>
        <dsp:cNvPr id="0" name=""/>
        <dsp:cNvSpPr/>
      </dsp:nvSpPr>
      <dsp:spPr>
        <a:xfrm>
          <a:off x="3307413" y="3146728"/>
          <a:ext cx="3237657" cy="94682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b-NO" sz="1300" kern="1200" dirty="0"/>
            <a:t>Ferdighetstrening</a:t>
          </a:r>
        </a:p>
        <a:p>
          <a:pPr marL="0" lvl="0" indent="0" algn="ctr" defTabSz="577850">
            <a:lnSpc>
              <a:spcPct val="90000"/>
            </a:lnSpc>
            <a:spcBef>
              <a:spcPct val="0"/>
            </a:spcBef>
            <a:spcAft>
              <a:spcPct val="35000"/>
            </a:spcAft>
            <a:buNone/>
          </a:pPr>
          <a:r>
            <a:rPr lang="nb-NO" sz="1300" kern="1200" dirty="0"/>
            <a:t>Grep, forflytningshurtighet, fallteknikk og sjef i egen boks</a:t>
          </a:r>
        </a:p>
      </dsp:txBody>
      <dsp:txXfrm>
        <a:off x="3335145" y="3174460"/>
        <a:ext cx="3182193" cy="891361"/>
      </dsp:txXfrm>
    </dsp:sp>
    <dsp:sp modelId="{619C9F88-6F54-4AB8-9A10-0410FFD475FD}">
      <dsp:nvSpPr>
        <dsp:cNvPr id="0" name=""/>
        <dsp:cNvSpPr/>
      </dsp:nvSpPr>
      <dsp:spPr>
        <a:xfrm>
          <a:off x="3307413" y="4195119"/>
          <a:ext cx="3237657" cy="94682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b-NO" sz="1300" kern="1200" dirty="0"/>
            <a:t>Spillform</a:t>
          </a:r>
        </a:p>
        <a:p>
          <a:pPr marL="0" lvl="0" indent="0" algn="ctr" defTabSz="577850">
            <a:lnSpc>
              <a:spcPct val="90000"/>
            </a:lnSpc>
            <a:spcBef>
              <a:spcPct val="0"/>
            </a:spcBef>
            <a:spcAft>
              <a:spcPct val="35000"/>
            </a:spcAft>
            <a:buNone/>
          </a:pPr>
          <a:r>
            <a:rPr lang="nb-NO" sz="1300" kern="1200" dirty="0"/>
            <a:t>Overtall- og undertallsspill</a:t>
          </a:r>
        </a:p>
      </dsp:txBody>
      <dsp:txXfrm>
        <a:off x="3335145" y="4222851"/>
        <a:ext cx="3182193" cy="891361"/>
      </dsp:txXfrm>
    </dsp:sp>
    <dsp:sp modelId="{35F3CBCC-8914-415B-8F57-D42215BE30DF}">
      <dsp:nvSpPr>
        <dsp:cNvPr id="0" name=""/>
        <dsp:cNvSpPr/>
      </dsp:nvSpPr>
      <dsp:spPr>
        <a:xfrm>
          <a:off x="6613061" y="3146728"/>
          <a:ext cx="3237657" cy="94682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b-NO" sz="1300" kern="1200" dirty="0"/>
            <a:t>Ferdighetstrening</a:t>
          </a:r>
        </a:p>
        <a:p>
          <a:pPr marL="0" lvl="0" indent="0" algn="ctr" defTabSz="577850">
            <a:lnSpc>
              <a:spcPct val="90000"/>
            </a:lnSpc>
            <a:spcBef>
              <a:spcPct val="0"/>
            </a:spcBef>
            <a:spcAft>
              <a:spcPct val="35000"/>
            </a:spcAft>
            <a:buNone/>
          </a:pPr>
          <a:r>
            <a:rPr lang="nb-NO" sz="1300" kern="1200" dirty="0"/>
            <a:t>Rolletrening og </a:t>
          </a:r>
        </a:p>
        <a:p>
          <a:pPr marL="0" lvl="0" indent="0" algn="ctr" defTabSz="577850">
            <a:lnSpc>
              <a:spcPct val="90000"/>
            </a:lnSpc>
            <a:spcBef>
              <a:spcPct val="0"/>
            </a:spcBef>
            <a:spcAft>
              <a:spcPct val="35000"/>
            </a:spcAft>
            <a:buNone/>
          </a:pPr>
          <a:r>
            <a:rPr lang="nb-NO" sz="1300" kern="1200" dirty="0"/>
            <a:t>rolleforståelse</a:t>
          </a:r>
        </a:p>
      </dsp:txBody>
      <dsp:txXfrm>
        <a:off x="6640793" y="3174460"/>
        <a:ext cx="3182193" cy="891361"/>
      </dsp:txXfrm>
    </dsp:sp>
    <dsp:sp modelId="{E4CD7A8E-2CCC-4D79-AB0E-8D3A91074536}">
      <dsp:nvSpPr>
        <dsp:cNvPr id="0" name=""/>
        <dsp:cNvSpPr/>
      </dsp:nvSpPr>
      <dsp:spPr>
        <a:xfrm>
          <a:off x="6613061" y="4195119"/>
          <a:ext cx="3237657" cy="94682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b-NO" sz="1300" kern="1200" dirty="0"/>
            <a:t>Spillform</a:t>
          </a:r>
        </a:p>
        <a:p>
          <a:pPr marL="0" lvl="0" indent="0" algn="ctr" defTabSz="577850">
            <a:lnSpc>
              <a:spcPct val="90000"/>
            </a:lnSpc>
            <a:spcBef>
              <a:spcPct val="0"/>
            </a:spcBef>
            <a:spcAft>
              <a:spcPct val="35000"/>
            </a:spcAft>
            <a:buNone/>
          </a:pPr>
          <a:r>
            <a:rPr lang="nb-NO" sz="1300" kern="1200" dirty="0"/>
            <a:t>11 v 11 </a:t>
          </a:r>
        </a:p>
      </dsp:txBody>
      <dsp:txXfrm>
        <a:off x="6640793" y="4222851"/>
        <a:ext cx="3182193" cy="8913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CA67B-2B21-4143-A478-F754CBE3D64E}">
      <dsp:nvSpPr>
        <dsp:cNvPr id="0" name=""/>
        <dsp:cNvSpPr/>
      </dsp:nvSpPr>
      <dsp:spPr>
        <a:xfrm>
          <a:off x="6592862" y="3990446"/>
          <a:ext cx="200173" cy="613866"/>
        </a:xfrm>
        <a:custGeom>
          <a:avLst/>
          <a:gdLst/>
          <a:ahLst/>
          <a:cxnLst/>
          <a:rect l="0" t="0" r="0" b="0"/>
          <a:pathLst>
            <a:path>
              <a:moveTo>
                <a:pt x="0" y="0"/>
              </a:moveTo>
              <a:lnTo>
                <a:pt x="0" y="613866"/>
              </a:lnTo>
              <a:lnTo>
                <a:pt x="200173" y="61386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1A7ED4-0D08-49D6-9D0F-3767A72419AB}">
      <dsp:nvSpPr>
        <dsp:cNvPr id="0" name=""/>
        <dsp:cNvSpPr/>
      </dsp:nvSpPr>
      <dsp:spPr>
        <a:xfrm>
          <a:off x="3897188" y="3042956"/>
          <a:ext cx="3229471" cy="280243"/>
        </a:xfrm>
        <a:custGeom>
          <a:avLst/>
          <a:gdLst/>
          <a:ahLst/>
          <a:cxnLst/>
          <a:rect l="0" t="0" r="0" b="0"/>
          <a:pathLst>
            <a:path>
              <a:moveTo>
                <a:pt x="0" y="0"/>
              </a:moveTo>
              <a:lnTo>
                <a:pt x="0" y="140121"/>
              </a:lnTo>
              <a:lnTo>
                <a:pt x="3229471" y="140121"/>
              </a:lnTo>
              <a:lnTo>
                <a:pt x="3229471" y="28024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62D2B2-D5D2-42EB-B958-11D704F976BE}">
      <dsp:nvSpPr>
        <dsp:cNvPr id="0" name=""/>
        <dsp:cNvSpPr/>
      </dsp:nvSpPr>
      <dsp:spPr>
        <a:xfrm>
          <a:off x="4978127" y="3990446"/>
          <a:ext cx="200173" cy="613866"/>
        </a:xfrm>
        <a:custGeom>
          <a:avLst/>
          <a:gdLst/>
          <a:ahLst/>
          <a:cxnLst/>
          <a:rect l="0" t="0" r="0" b="0"/>
          <a:pathLst>
            <a:path>
              <a:moveTo>
                <a:pt x="0" y="0"/>
              </a:moveTo>
              <a:lnTo>
                <a:pt x="0" y="613866"/>
              </a:lnTo>
              <a:lnTo>
                <a:pt x="200173" y="61386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76DCF8-0F25-484E-B64E-F79D2168B702}">
      <dsp:nvSpPr>
        <dsp:cNvPr id="0" name=""/>
        <dsp:cNvSpPr/>
      </dsp:nvSpPr>
      <dsp:spPr>
        <a:xfrm>
          <a:off x="3897188" y="3042956"/>
          <a:ext cx="1614735" cy="280243"/>
        </a:xfrm>
        <a:custGeom>
          <a:avLst/>
          <a:gdLst/>
          <a:ahLst/>
          <a:cxnLst/>
          <a:rect l="0" t="0" r="0" b="0"/>
          <a:pathLst>
            <a:path>
              <a:moveTo>
                <a:pt x="0" y="0"/>
              </a:moveTo>
              <a:lnTo>
                <a:pt x="0" y="140121"/>
              </a:lnTo>
              <a:lnTo>
                <a:pt x="1614735" y="140121"/>
              </a:lnTo>
              <a:lnTo>
                <a:pt x="1614735" y="28024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BD289F-481B-48DC-9A92-724A33EAF65A}">
      <dsp:nvSpPr>
        <dsp:cNvPr id="0" name=""/>
        <dsp:cNvSpPr/>
      </dsp:nvSpPr>
      <dsp:spPr>
        <a:xfrm>
          <a:off x="3363391" y="3990446"/>
          <a:ext cx="200173" cy="613866"/>
        </a:xfrm>
        <a:custGeom>
          <a:avLst/>
          <a:gdLst/>
          <a:ahLst/>
          <a:cxnLst/>
          <a:rect l="0" t="0" r="0" b="0"/>
          <a:pathLst>
            <a:path>
              <a:moveTo>
                <a:pt x="0" y="0"/>
              </a:moveTo>
              <a:lnTo>
                <a:pt x="0" y="613866"/>
              </a:lnTo>
              <a:lnTo>
                <a:pt x="200173" y="61386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68BE59-3F72-47CB-B717-893E65A04D68}">
      <dsp:nvSpPr>
        <dsp:cNvPr id="0" name=""/>
        <dsp:cNvSpPr/>
      </dsp:nvSpPr>
      <dsp:spPr>
        <a:xfrm>
          <a:off x="3851468" y="3042956"/>
          <a:ext cx="91440" cy="280243"/>
        </a:xfrm>
        <a:custGeom>
          <a:avLst/>
          <a:gdLst/>
          <a:ahLst/>
          <a:cxnLst/>
          <a:rect l="0" t="0" r="0" b="0"/>
          <a:pathLst>
            <a:path>
              <a:moveTo>
                <a:pt x="45720" y="0"/>
              </a:moveTo>
              <a:lnTo>
                <a:pt x="45720" y="28024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23C6B8-2584-400A-B622-8A2C2A43171E}">
      <dsp:nvSpPr>
        <dsp:cNvPr id="0" name=""/>
        <dsp:cNvSpPr/>
      </dsp:nvSpPr>
      <dsp:spPr>
        <a:xfrm>
          <a:off x="1748656" y="3990446"/>
          <a:ext cx="200173" cy="613866"/>
        </a:xfrm>
        <a:custGeom>
          <a:avLst/>
          <a:gdLst/>
          <a:ahLst/>
          <a:cxnLst/>
          <a:rect l="0" t="0" r="0" b="0"/>
          <a:pathLst>
            <a:path>
              <a:moveTo>
                <a:pt x="0" y="0"/>
              </a:moveTo>
              <a:lnTo>
                <a:pt x="0" y="613866"/>
              </a:lnTo>
              <a:lnTo>
                <a:pt x="200173" y="61386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6116DA-4ADF-41BC-84A3-A819C61FB6F0}">
      <dsp:nvSpPr>
        <dsp:cNvPr id="0" name=""/>
        <dsp:cNvSpPr/>
      </dsp:nvSpPr>
      <dsp:spPr>
        <a:xfrm>
          <a:off x="2282452" y="3042956"/>
          <a:ext cx="1614735" cy="280243"/>
        </a:xfrm>
        <a:custGeom>
          <a:avLst/>
          <a:gdLst/>
          <a:ahLst/>
          <a:cxnLst/>
          <a:rect l="0" t="0" r="0" b="0"/>
          <a:pathLst>
            <a:path>
              <a:moveTo>
                <a:pt x="1614735" y="0"/>
              </a:moveTo>
              <a:lnTo>
                <a:pt x="1614735" y="140121"/>
              </a:lnTo>
              <a:lnTo>
                <a:pt x="0" y="140121"/>
              </a:lnTo>
              <a:lnTo>
                <a:pt x="0" y="28024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65CC2B-B071-4E75-A2AA-4AC4CC733B13}">
      <dsp:nvSpPr>
        <dsp:cNvPr id="0" name=""/>
        <dsp:cNvSpPr/>
      </dsp:nvSpPr>
      <dsp:spPr>
        <a:xfrm>
          <a:off x="133920" y="3990446"/>
          <a:ext cx="200173" cy="613866"/>
        </a:xfrm>
        <a:custGeom>
          <a:avLst/>
          <a:gdLst/>
          <a:ahLst/>
          <a:cxnLst/>
          <a:rect l="0" t="0" r="0" b="0"/>
          <a:pathLst>
            <a:path>
              <a:moveTo>
                <a:pt x="0" y="0"/>
              </a:moveTo>
              <a:lnTo>
                <a:pt x="0" y="613866"/>
              </a:lnTo>
              <a:lnTo>
                <a:pt x="200173" y="61386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90262A-6AEA-4FFF-AA3D-36757688464F}">
      <dsp:nvSpPr>
        <dsp:cNvPr id="0" name=""/>
        <dsp:cNvSpPr/>
      </dsp:nvSpPr>
      <dsp:spPr>
        <a:xfrm>
          <a:off x="667717" y="3042956"/>
          <a:ext cx="3229471" cy="280243"/>
        </a:xfrm>
        <a:custGeom>
          <a:avLst/>
          <a:gdLst/>
          <a:ahLst/>
          <a:cxnLst/>
          <a:rect l="0" t="0" r="0" b="0"/>
          <a:pathLst>
            <a:path>
              <a:moveTo>
                <a:pt x="3229471" y="0"/>
              </a:moveTo>
              <a:lnTo>
                <a:pt x="3229471" y="140121"/>
              </a:lnTo>
              <a:lnTo>
                <a:pt x="0" y="140121"/>
              </a:lnTo>
              <a:lnTo>
                <a:pt x="0" y="28024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74B53C-53D2-4EAA-B76A-F7D16A736394}">
      <dsp:nvSpPr>
        <dsp:cNvPr id="0" name=""/>
        <dsp:cNvSpPr/>
      </dsp:nvSpPr>
      <dsp:spPr>
        <a:xfrm>
          <a:off x="3851468" y="2095467"/>
          <a:ext cx="91440" cy="280243"/>
        </a:xfrm>
        <a:custGeom>
          <a:avLst/>
          <a:gdLst/>
          <a:ahLst/>
          <a:cxnLst/>
          <a:rect l="0" t="0" r="0" b="0"/>
          <a:pathLst>
            <a:path>
              <a:moveTo>
                <a:pt x="45720" y="0"/>
              </a:moveTo>
              <a:lnTo>
                <a:pt x="45720" y="28024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D0D78D-9CB3-4E05-9650-2057751E891C}">
      <dsp:nvSpPr>
        <dsp:cNvPr id="0" name=""/>
        <dsp:cNvSpPr/>
      </dsp:nvSpPr>
      <dsp:spPr>
        <a:xfrm>
          <a:off x="3851468" y="1147977"/>
          <a:ext cx="91440" cy="280243"/>
        </a:xfrm>
        <a:custGeom>
          <a:avLst/>
          <a:gdLst/>
          <a:ahLst/>
          <a:cxnLst/>
          <a:rect l="0" t="0" r="0" b="0"/>
          <a:pathLst>
            <a:path>
              <a:moveTo>
                <a:pt x="45720" y="0"/>
              </a:moveTo>
              <a:lnTo>
                <a:pt x="45720" y="28024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679DD7-5A79-412E-8173-A676A2E801DC}">
      <dsp:nvSpPr>
        <dsp:cNvPr id="0" name=""/>
        <dsp:cNvSpPr/>
      </dsp:nvSpPr>
      <dsp:spPr>
        <a:xfrm>
          <a:off x="3229942" y="480731"/>
          <a:ext cx="1334492" cy="667246"/>
        </a:xfrm>
        <a:prstGeom prst="rect">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b="1" kern="1200" dirty="0">
              <a:solidFill>
                <a:schemeClr val="bg1"/>
              </a:solidFill>
            </a:rPr>
            <a:t>Styret</a:t>
          </a:r>
        </a:p>
      </dsp:txBody>
      <dsp:txXfrm>
        <a:off x="3229942" y="480731"/>
        <a:ext cx="1334492" cy="667246"/>
      </dsp:txXfrm>
    </dsp:sp>
    <dsp:sp modelId="{E650BA5B-A5AB-496B-95F2-F254837C6EFE}">
      <dsp:nvSpPr>
        <dsp:cNvPr id="0" name=""/>
        <dsp:cNvSpPr/>
      </dsp:nvSpPr>
      <dsp:spPr>
        <a:xfrm>
          <a:off x="3229942" y="1428221"/>
          <a:ext cx="1334492" cy="667246"/>
        </a:xfrm>
        <a:prstGeom prst="rect">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b="1" kern="1200" dirty="0">
              <a:solidFill>
                <a:schemeClr val="bg1"/>
              </a:solidFill>
            </a:rPr>
            <a:t>Sport Fotball</a:t>
          </a:r>
        </a:p>
      </dsp:txBody>
      <dsp:txXfrm>
        <a:off x="3229942" y="1428221"/>
        <a:ext cx="1334492" cy="667246"/>
      </dsp:txXfrm>
    </dsp:sp>
    <dsp:sp modelId="{A7CDB5C7-9707-4762-9729-8C9277EDED38}">
      <dsp:nvSpPr>
        <dsp:cNvPr id="0" name=""/>
        <dsp:cNvSpPr/>
      </dsp:nvSpPr>
      <dsp:spPr>
        <a:xfrm>
          <a:off x="3229942" y="2375710"/>
          <a:ext cx="1334492" cy="667246"/>
        </a:xfrm>
        <a:prstGeom prst="rect">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b="1" kern="1200" dirty="0">
              <a:solidFill>
                <a:schemeClr val="bg1"/>
              </a:solidFill>
            </a:rPr>
            <a:t>Sportslig leder/</a:t>
          </a:r>
        </a:p>
        <a:p>
          <a:pPr marL="0" lvl="0" indent="0" algn="ctr" defTabSz="444500">
            <a:lnSpc>
              <a:spcPct val="90000"/>
            </a:lnSpc>
            <a:spcBef>
              <a:spcPct val="0"/>
            </a:spcBef>
            <a:spcAft>
              <a:spcPct val="35000"/>
            </a:spcAft>
            <a:buNone/>
          </a:pPr>
          <a:r>
            <a:rPr lang="nb-NO" sz="1000" b="1" kern="1200" dirty="0">
              <a:solidFill>
                <a:schemeClr val="bg1"/>
              </a:solidFill>
            </a:rPr>
            <a:t>Trenerveileder</a:t>
          </a:r>
        </a:p>
      </dsp:txBody>
      <dsp:txXfrm>
        <a:off x="3229942" y="2375710"/>
        <a:ext cx="1334492" cy="667246"/>
      </dsp:txXfrm>
    </dsp:sp>
    <dsp:sp modelId="{93FAE8DD-EF2E-42AB-98C8-47AE51D4ACD2}">
      <dsp:nvSpPr>
        <dsp:cNvPr id="0" name=""/>
        <dsp:cNvSpPr/>
      </dsp:nvSpPr>
      <dsp:spPr>
        <a:xfrm>
          <a:off x="471" y="3323199"/>
          <a:ext cx="1334492" cy="667246"/>
        </a:xfrm>
        <a:prstGeom prst="rect">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b="1" kern="1200" dirty="0">
              <a:solidFill>
                <a:schemeClr val="bg1"/>
              </a:solidFill>
            </a:rPr>
            <a:t>Laglederveileder</a:t>
          </a:r>
        </a:p>
      </dsp:txBody>
      <dsp:txXfrm>
        <a:off x="471" y="3323199"/>
        <a:ext cx="1334492" cy="667246"/>
      </dsp:txXfrm>
    </dsp:sp>
    <dsp:sp modelId="{690E8C6F-163F-4BFE-834F-C737D1288695}">
      <dsp:nvSpPr>
        <dsp:cNvPr id="0" name=""/>
        <dsp:cNvSpPr/>
      </dsp:nvSpPr>
      <dsp:spPr>
        <a:xfrm>
          <a:off x="334094" y="4270689"/>
          <a:ext cx="1334492" cy="667246"/>
        </a:xfrm>
        <a:prstGeom prst="rect">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b="1" kern="1200" dirty="0">
              <a:solidFill>
                <a:schemeClr val="bg1"/>
              </a:solidFill>
            </a:rPr>
            <a:t>Lagledere</a:t>
          </a:r>
        </a:p>
      </dsp:txBody>
      <dsp:txXfrm>
        <a:off x="334094" y="4270689"/>
        <a:ext cx="1334492" cy="667246"/>
      </dsp:txXfrm>
    </dsp:sp>
    <dsp:sp modelId="{12DC1F08-9981-408A-8FD6-B800851B3990}">
      <dsp:nvSpPr>
        <dsp:cNvPr id="0" name=""/>
        <dsp:cNvSpPr/>
      </dsp:nvSpPr>
      <dsp:spPr>
        <a:xfrm>
          <a:off x="1615206" y="3323199"/>
          <a:ext cx="1334492" cy="667246"/>
        </a:xfrm>
        <a:prstGeom prst="rect">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b="1" kern="1200" dirty="0">
              <a:solidFill>
                <a:schemeClr val="bg1"/>
              </a:solidFill>
            </a:rPr>
            <a:t>Sportslig utvalg barnefotball       (Gutter 6 - 12 år)</a:t>
          </a:r>
        </a:p>
      </dsp:txBody>
      <dsp:txXfrm>
        <a:off x="1615206" y="3323199"/>
        <a:ext cx="1334492" cy="667246"/>
      </dsp:txXfrm>
    </dsp:sp>
    <dsp:sp modelId="{1FA0B028-4EC6-4085-83BC-985CA4151D28}">
      <dsp:nvSpPr>
        <dsp:cNvPr id="0" name=""/>
        <dsp:cNvSpPr/>
      </dsp:nvSpPr>
      <dsp:spPr>
        <a:xfrm>
          <a:off x="1948829" y="4270689"/>
          <a:ext cx="1334492" cy="667246"/>
        </a:xfrm>
        <a:prstGeom prst="rect">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b="1" kern="1200" dirty="0">
              <a:solidFill>
                <a:schemeClr val="bg1"/>
              </a:solidFill>
            </a:rPr>
            <a:t>Trenere</a:t>
          </a:r>
        </a:p>
      </dsp:txBody>
      <dsp:txXfrm>
        <a:off x="1948829" y="4270689"/>
        <a:ext cx="1334492" cy="667246"/>
      </dsp:txXfrm>
    </dsp:sp>
    <dsp:sp modelId="{B561133A-E2C7-4118-9548-01425035580B}">
      <dsp:nvSpPr>
        <dsp:cNvPr id="0" name=""/>
        <dsp:cNvSpPr/>
      </dsp:nvSpPr>
      <dsp:spPr>
        <a:xfrm>
          <a:off x="3229942" y="3323199"/>
          <a:ext cx="1334492" cy="667246"/>
        </a:xfrm>
        <a:prstGeom prst="rect">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b="1" kern="1200" dirty="0">
              <a:solidFill>
                <a:schemeClr val="bg1"/>
              </a:solidFill>
            </a:rPr>
            <a:t>Sportslig utvalg barnefotball         (Jenter 6 - 12 år)</a:t>
          </a:r>
        </a:p>
      </dsp:txBody>
      <dsp:txXfrm>
        <a:off x="3229942" y="3323199"/>
        <a:ext cx="1334492" cy="667246"/>
      </dsp:txXfrm>
    </dsp:sp>
    <dsp:sp modelId="{4CEA4F6D-1A63-4C30-9862-E73DEE45CDC9}">
      <dsp:nvSpPr>
        <dsp:cNvPr id="0" name=""/>
        <dsp:cNvSpPr/>
      </dsp:nvSpPr>
      <dsp:spPr>
        <a:xfrm>
          <a:off x="3563565" y="4270689"/>
          <a:ext cx="1334492" cy="667246"/>
        </a:xfrm>
        <a:prstGeom prst="rect">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b="1" kern="1200" dirty="0">
              <a:solidFill>
                <a:schemeClr val="bg1"/>
              </a:solidFill>
            </a:rPr>
            <a:t>Trener</a:t>
          </a:r>
        </a:p>
      </dsp:txBody>
      <dsp:txXfrm>
        <a:off x="3563565" y="4270689"/>
        <a:ext cx="1334492" cy="667246"/>
      </dsp:txXfrm>
    </dsp:sp>
    <dsp:sp modelId="{0A57A1A1-9BFF-40FF-9B3F-D43C9E3CB61A}">
      <dsp:nvSpPr>
        <dsp:cNvPr id="0" name=""/>
        <dsp:cNvSpPr/>
      </dsp:nvSpPr>
      <dsp:spPr>
        <a:xfrm>
          <a:off x="4844677" y="3323199"/>
          <a:ext cx="1334492" cy="667246"/>
        </a:xfrm>
        <a:prstGeom prst="rect">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b="1" kern="1200" dirty="0">
              <a:solidFill>
                <a:schemeClr val="bg1"/>
              </a:solidFill>
            </a:rPr>
            <a:t>Sportslig utvalg ungdoms- og seniorfotball      (Gutter 13 år - A-lag)</a:t>
          </a:r>
        </a:p>
      </dsp:txBody>
      <dsp:txXfrm>
        <a:off x="4844677" y="3323199"/>
        <a:ext cx="1334492" cy="667246"/>
      </dsp:txXfrm>
    </dsp:sp>
    <dsp:sp modelId="{EE55013F-8768-4050-B369-B587A0F2215F}">
      <dsp:nvSpPr>
        <dsp:cNvPr id="0" name=""/>
        <dsp:cNvSpPr/>
      </dsp:nvSpPr>
      <dsp:spPr>
        <a:xfrm>
          <a:off x="5178300" y="4270689"/>
          <a:ext cx="1334492" cy="667246"/>
        </a:xfrm>
        <a:prstGeom prst="rect">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b="1" kern="1200" dirty="0">
              <a:solidFill>
                <a:schemeClr val="bg1"/>
              </a:solidFill>
            </a:rPr>
            <a:t>Trenere</a:t>
          </a:r>
        </a:p>
      </dsp:txBody>
      <dsp:txXfrm>
        <a:off x="5178300" y="4270689"/>
        <a:ext cx="1334492" cy="667246"/>
      </dsp:txXfrm>
    </dsp:sp>
    <dsp:sp modelId="{CEBDF2FF-709B-43BD-A1D1-E741D1345DC4}">
      <dsp:nvSpPr>
        <dsp:cNvPr id="0" name=""/>
        <dsp:cNvSpPr/>
      </dsp:nvSpPr>
      <dsp:spPr>
        <a:xfrm>
          <a:off x="6459413" y="3323199"/>
          <a:ext cx="1334492" cy="667246"/>
        </a:xfrm>
        <a:prstGeom prst="rect">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b="1" kern="1200" dirty="0">
              <a:solidFill>
                <a:schemeClr val="bg1"/>
              </a:solidFill>
            </a:rPr>
            <a:t>Sportslig utvalg ungdoms- og seniorfotball       (Jenter 13 år - A-lag)</a:t>
          </a:r>
        </a:p>
      </dsp:txBody>
      <dsp:txXfrm>
        <a:off x="6459413" y="3323199"/>
        <a:ext cx="1334492" cy="667246"/>
      </dsp:txXfrm>
    </dsp:sp>
    <dsp:sp modelId="{80F76E3F-CF93-4A73-B6F8-57A4C36501AE}">
      <dsp:nvSpPr>
        <dsp:cNvPr id="0" name=""/>
        <dsp:cNvSpPr/>
      </dsp:nvSpPr>
      <dsp:spPr>
        <a:xfrm>
          <a:off x="6793036" y="4270689"/>
          <a:ext cx="1334492" cy="667246"/>
        </a:xfrm>
        <a:prstGeom prst="rect">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b="1" kern="1200" dirty="0">
              <a:solidFill>
                <a:schemeClr val="bg1"/>
              </a:solidFill>
            </a:rPr>
            <a:t>Trenere</a:t>
          </a:r>
        </a:p>
      </dsp:txBody>
      <dsp:txXfrm>
        <a:off x="6793036" y="4270689"/>
        <a:ext cx="1334492" cy="6672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14894-8CFC-435E-92FB-03C90F9202DE}">
      <dsp:nvSpPr>
        <dsp:cNvPr id="0" name=""/>
        <dsp:cNvSpPr/>
      </dsp:nvSpPr>
      <dsp:spPr>
        <a:xfrm>
          <a:off x="3869392" y="1520137"/>
          <a:ext cx="1486495" cy="990996"/>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nb-NO" sz="900" b="1" kern="1200" dirty="0">
              <a:solidFill>
                <a:schemeClr val="bg1"/>
              </a:solidFill>
            </a:rPr>
            <a:t>Sportslig leder</a:t>
          </a:r>
        </a:p>
        <a:p>
          <a:pPr marL="0" lvl="0" indent="0" algn="ctr" defTabSz="400050">
            <a:lnSpc>
              <a:spcPct val="90000"/>
            </a:lnSpc>
            <a:spcBef>
              <a:spcPct val="0"/>
            </a:spcBef>
            <a:spcAft>
              <a:spcPct val="35000"/>
            </a:spcAft>
            <a:buNone/>
          </a:pPr>
          <a:r>
            <a:rPr lang="nb-NO" sz="900" b="1" kern="1200" dirty="0">
              <a:solidFill>
                <a:schemeClr val="bg1"/>
              </a:solidFill>
            </a:rPr>
            <a:t>Jenter/gutter</a:t>
          </a:r>
        </a:p>
      </dsp:txBody>
      <dsp:txXfrm>
        <a:off x="3898417" y="1549162"/>
        <a:ext cx="1428445" cy="932946"/>
      </dsp:txXfrm>
    </dsp:sp>
    <dsp:sp modelId="{EADCB3EB-495D-48A2-A4EA-A648A67F7A92}">
      <dsp:nvSpPr>
        <dsp:cNvPr id="0" name=""/>
        <dsp:cNvSpPr/>
      </dsp:nvSpPr>
      <dsp:spPr>
        <a:xfrm>
          <a:off x="747752" y="2511134"/>
          <a:ext cx="3864887" cy="396398"/>
        </a:xfrm>
        <a:custGeom>
          <a:avLst/>
          <a:gdLst/>
          <a:ahLst/>
          <a:cxnLst/>
          <a:rect l="0" t="0" r="0" b="0"/>
          <a:pathLst>
            <a:path>
              <a:moveTo>
                <a:pt x="3864887" y="0"/>
              </a:moveTo>
              <a:lnTo>
                <a:pt x="3864887" y="198199"/>
              </a:lnTo>
              <a:lnTo>
                <a:pt x="0" y="198199"/>
              </a:lnTo>
              <a:lnTo>
                <a:pt x="0" y="39639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12D43F-65FF-4A81-A170-5B3D7580A961}">
      <dsp:nvSpPr>
        <dsp:cNvPr id="0" name=""/>
        <dsp:cNvSpPr/>
      </dsp:nvSpPr>
      <dsp:spPr>
        <a:xfrm>
          <a:off x="4504" y="2907532"/>
          <a:ext cx="1486495" cy="990996"/>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nb-NO" sz="900" b="1" kern="1200" dirty="0">
              <a:solidFill>
                <a:schemeClr val="bg1"/>
              </a:solidFill>
            </a:rPr>
            <a:t>1 representant fra Sportslig utvalg</a:t>
          </a:r>
        </a:p>
        <a:p>
          <a:pPr marL="0" lvl="0" indent="0" algn="ctr" defTabSz="400050">
            <a:lnSpc>
              <a:spcPct val="90000"/>
            </a:lnSpc>
            <a:spcBef>
              <a:spcPct val="0"/>
            </a:spcBef>
            <a:spcAft>
              <a:spcPct val="35000"/>
            </a:spcAft>
            <a:buNone/>
          </a:pPr>
          <a:r>
            <a:rPr lang="nb-NO" sz="900" b="1" kern="1200" dirty="0">
              <a:solidFill>
                <a:schemeClr val="bg1"/>
              </a:solidFill>
            </a:rPr>
            <a:t>Barnefotball </a:t>
          </a:r>
        </a:p>
        <a:p>
          <a:pPr marL="0" lvl="0" indent="0" algn="ctr" defTabSz="400050">
            <a:lnSpc>
              <a:spcPct val="90000"/>
            </a:lnSpc>
            <a:spcBef>
              <a:spcPct val="0"/>
            </a:spcBef>
            <a:spcAft>
              <a:spcPct val="35000"/>
            </a:spcAft>
            <a:buNone/>
          </a:pPr>
          <a:r>
            <a:rPr lang="nb-NO" sz="900" b="1" kern="1200" dirty="0">
              <a:solidFill>
                <a:schemeClr val="bg1"/>
              </a:solidFill>
            </a:rPr>
            <a:t>(gutter 6 – 12 år)</a:t>
          </a:r>
        </a:p>
      </dsp:txBody>
      <dsp:txXfrm>
        <a:off x="33529" y="2936557"/>
        <a:ext cx="1428445" cy="932946"/>
      </dsp:txXfrm>
    </dsp:sp>
    <dsp:sp modelId="{FE012B21-2BAF-4CCA-90E1-94071ABCAB7C}">
      <dsp:nvSpPr>
        <dsp:cNvPr id="0" name=""/>
        <dsp:cNvSpPr/>
      </dsp:nvSpPr>
      <dsp:spPr>
        <a:xfrm>
          <a:off x="2680196" y="2511134"/>
          <a:ext cx="1932443" cy="396398"/>
        </a:xfrm>
        <a:custGeom>
          <a:avLst/>
          <a:gdLst/>
          <a:ahLst/>
          <a:cxnLst/>
          <a:rect l="0" t="0" r="0" b="0"/>
          <a:pathLst>
            <a:path>
              <a:moveTo>
                <a:pt x="1932443" y="0"/>
              </a:moveTo>
              <a:lnTo>
                <a:pt x="1932443" y="198199"/>
              </a:lnTo>
              <a:lnTo>
                <a:pt x="0" y="198199"/>
              </a:lnTo>
              <a:lnTo>
                <a:pt x="0" y="39639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95B97B-F611-4644-94BD-36F5E5B1B468}">
      <dsp:nvSpPr>
        <dsp:cNvPr id="0" name=""/>
        <dsp:cNvSpPr/>
      </dsp:nvSpPr>
      <dsp:spPr>
        <a:xfrm>
          <a:off x="1936948" y="2907532"/>
          <a:ext cx="1486495" cy="990996"/>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nb-NO" sz="900" b="1" kern="1200" dirty="0">
              <a:solidFill>
                <a:schemeClr val="bg1"/>
              </a:solidFill>
            </a:rPr>
            <a:t>1 representant fra Sportslig utvalg</a:t>
          </a:r>
        </a:p>
        <a:p>
          <a:pPr marL="0" lvl="0" indent="0" algn="ctr" defTabSz="400050">
            <a:lnSpc>
              <a:spcPct val="90000"/>
            </a:lnSpc>
            <a:spcBef>
              <a:spcPct val="0"/>
            </a:spcBef>
            <a:spcAft>
              <a:spcPct val="35000"/>
            </a:spcAft>
            <a:buNone/>
          </a:pPr>
          <a:r>
            <a:rPr lang="nb-NO" sz="900" b="1" kern="1200" dirty="0">
              <a:solidFill>
                <a:schemeClr val="bg1"/>
              </a:solidFill>
            </a:rPr>
            <a:t>Ungdoms/</a:t>
          </a:r>
        </a:p>
        <a:p>
          <a:pPr marL="0" lvl="0" indent="0" algn="ctr" defTabSz="400050">
            <a:lnSpc>
              <a:spcPct val="90000"/>
            </a:lnSpc>
            <a:spcBef>
              <a:spcPct val="0"/>
            </a:spcBef>
            <a:spcAft>
              <a:spcPct val="35000"/>
            </a:spcAft>
            <a:buNone/>
          </a:pPr>
          <a:r>
            <a:rPr lang="nb-NO" sz="900" b="1" kern="1200" dirty="0">
              <a:solidFill>
                <a:schemeClr val="bg1"/>
              </a:solidFill>
            </a:rPr>
            <a:t>voksenfotball </a:t>
          </a:r>
        </a:p>
        <a:p>
          <a:pPr marL="0" lvl="0" indent="0" algn="ctr" defTabSz="400050">
            <a:lnSpc>
              <a:spcPct val="90000"/>
            </a:lnSpc>
            <a:spcBef>
              <a:spcPct val="0"/>
            </a:spcBef>
            <a:spcAft>
              <a:spcPct val="35000"/>
            </a:spcAft>
            <a:buNone/>
          </a:pPr>
          <a:r>
            <a:rPr lang="nb-NO" sz="900" b="1" kern="1200" dirty="0">
              <a:solidFill>
                <a:schemeClr val="bg1"/>
              </a:solidFill>
            </a:rPr>
            <a:t>(gutter 13 – A-lag)</a:t>
          </a:r>
        </a:p>
      </dsp:txBody>
      <dsp:txXfrm>
        <a:off x="1965973" y="2936557"/>
        <a:ext cx="1428445" cy="932946"/>
      </dsp:txXfrm>
    </dsp:sp>
    <dsp:sp modelId="{28586B8C-A61A-4345-B11C-6B0A154E5893}">
      <dsp:nvSpPr>
        <dsp:cNvPr id="0" name=""/>
        <dsp:cNvSpPr/>
      </dsp:nvSpPr>
      <dsp:spPr>
        <a:xfrm>
          <a:off x="4566920" y="2511134"/>
          <a:ext cx="91440" cy="396398"/>
        </a:xfrm>
        <a:custGeom>
          <a:avLst/>
          <a:gdLst/>
          <a:ahLst/>
          <a:cxnLst/>
          <a:rect l="0" t="0" r="0" b="0"/>
          <a:pathLst>
            <a:path>
              <a:moveTo>
                <a:pt x="45720" y="0"/>
              </a:moveTo>
              <a:lnTo>
                <a:pt x="45720" y="39639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F8EFC0-AF5A-4E4C-A28D-04ECC28F1941}">
      <dsp:nvSpPr>
        <dsp:cNvPr id="0" name=""/>
        <dsp:cNvSpPr/>
      </dsp:nvSpPr>
      <dsp:spPr>
        <a:xfrm>
          <a:off x="3869392" y="2907532"/>
          <a:ext cx="1486495" cy="990996"/>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nb-NO" sz="900" b="1" kern="1200" dirty="0">
              <a:solidFill>
                <a:schemeClr val="bg1"/>
              </a:solidFill>
            </a:rPr>
            <a:t>1 representant fra Sportslig utvalg</a:t>
          </a:r>
        </a:p>
        <a:p>
          <a:pPr marL="0" lvl="0" indent="0" algn="ctr" defTabSz="400050">
            <a:lnSpc>
              <a:spcPct val="90000"/>
            </a:lnSpc>
            <a:spcBef>
              <a:spcPct val="0"/>
            </a:spcBef>
            <a:spcAft>
              <a:spcPct val="35000"/>
            </a:spcAft>
            <a:buNone/>
          </a:pPr>
          <a:r>
            <a:rPr lang="nb-NO" sz="900" b="1" kern="1200" dirty="0">
              <a:solidFill>
                <a:schemeClr val="bg1"/>
              </a:solidFill>
            </a:rPr>
            <a:t>Barnefotball </a:t>
          </a:r>
        </a:p>
        <a:p>
          <a:pPr marL="0" lvl="0" indent="0" algn="ctr" defTabSz="400050">
            <a:lnSpc>
              <a:spcPct val="90000"/>
            </a:lnSpc>
            <a:spcBef>
              <a:spcPct val="0"/>
            </a:spcBef>
            <a:spcAft>
              <a:spcPct val="35000"/>
            </a:spcAft>
            <a:buNone/>
          </a:pPr>
          <a:r>
            <a:rPr lang="nb-NO" sz="900" b="1" kern="1200" dirty="0">
              <a:solidFill>
                <a:schemeClr val="bg1"/>
              </a:solidFill>
            </a:rPr>
            <a:t>(jenter 6 – 12 år)</a:t>
          </a:r>
        </a:p>
      </dsp:txBody>
      <dsp:txXfrm>
        <a:off x="3898417" y="2936557"/>
        <a:ext cx="1428445" cy="932946"/>
      </dsp:txXfrm>
    </dsp:sp>
    <dsp:sp modelId="{989C7A63-6DDA-4DD3-AF89-D0F88547C2E6}">
      <dsp:nvSpPr>
        <dsp:cNvPr id="0" name=""/>
        <dsp:cNvSpPr/>
      </dsp:nvSpPr>
      <dsp:spPr>
        <a:xfrm>
          <a:off x="4612640" y="2511134"/>
          <a:ext cx="1932443" cy="396398"/>
        </a:xfrm>
        <a:custGeom>
          <a:avLst/>
          <a:gdLst/>
          <a:ahLst/>
          <a:cxnLst/>
          <a:rect l="0" t="0" r="0" b="0"/>
          <a:pathLst>
            <a:path>
              <a:moveTo>
                <a:pt x="0" y="0"/>
              </a:moveTo>
              <a:lnTo>
                <a:pt x="0" y="198199"/>
              </a:lnTo>
              <a:lnTo>
                <a:pt x="1932443" y="198199"/>
              </a:lnTo>
              <a:lnTo>
                <a:pt x="1932443" y="39639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D15B97-BE25-43EC-8B4C-1629F12019B5}">
      <dsp:nvSpPr>
        <dsp:cNvPr id="0" name=""/>
        <dsp:cNvSpPr/>
      </dsp:nvSpPr>
      <dsp:spPr>
        <a:xfrm>
          <a:off x="5801836" y="2907532"/>
          <a:ext cx="1486495" cy="990996"/>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nb-NO" sz="900" b="1" kern="1200" dirty="0">
              <a:solidFill>
                <a:schemeClr val="bg1"/>
              </a:solidFill>
            </a:rPr>
            <a:t>1 representant fra Sportslig utvalg</a:t>
          </a:r>
        </a:p>
        <a:p>
          <a:pPr marL="0" lvl="0" indent="0" algn="ctr" defTabSz="400050">
            <a:lnSpc>
              <a:spcPct val="90000"/>
            </a:lnSpc>
            <a:spcBef>
              <a:spcPct val="0"/>
            </a:spcBef>
            <a:spcAft>
              <a:spcPct val="35000"/>
            </a:spcAft>
            <a:buNone/>
          </a:pPr>
          <a:r>
            <a:rPr lang="nb-NO" sz="900" b="1" kern="1200" dirty="0">
              <a:solidFill>
                <a:schemeClr val="bg1"/>
              </a:solidFill>
            </a:rPr>
            <a:t>Ungdomsfotball </a:t>
          </a:r>
        </a:p>
        <a:p>
          <a:pPr marL="0" lvl="0" indent="0" algn="ctr" defTabSz="400050">
            <a:lnSpc>
              <a:spcPct val="90000"/>
            </a:lnSpc>
            <a:spcBef>
              <a:spcPct val="0"/>
            </a:spcBef>
            <a:spcAft>
              <a:spcPct val="35000"/>
            </a:spcAft>
            <a:buNone/>
          </a:pPr>
          <a:r>
            <a:rPr lang="nb-NO" sz="900" b="1" kern="1200" dirty="0">
              <a:solidFill>
                <a:schemeClr val="bg1"/>
              </a:solidFill>
            </a:rPr>
            <a:t>(jenter 13 – A-lag)</a:t>
          </a:r>
        </a:p>
      </dsp:txBody>
      <dsp:txXfrm>
        <a:off x="5830861" y="2936557"/>
        <a:ext cx="1428445" cy="932946"/>
      </dsp:txXfrm>
    </dsp:sp>
    <dsp:sp modelId="{FF49F64A-0585-4B4F-A483-CC0B2F0404CF}">
      <dsp:nvSpPr>
        <dsp:cNvPr id="0" name=""/>
        <dsp:cNvSpPr/>
      </dsp:nvSpPr>
      <dsp:spPr>
        <a:xfrm>
          <a:off x="4612640" y="2511134"/>
          <a:ext cx="3864887" cy="396398"/>
        </a:xfrm>
        <a:custGeom>
          <a:avLst/>
          <a:gdLst/>
          <a:ahLst/>
          <a:cxnLst/>
          <a:rect l="0" t="0" r="0" b="0"/>
          <a:pathLst>
            <a:path>
              <a:moveTo>
                <a:pt x="0" y="0"/>
              </a:moveTo>
              <a:lnTo>
                <a:pt x="0" y="198199"/>
              </a:lnTo>
              <a:lnTo>
                <a:pt x="3864887" y="198199"/>
              </a:lnTo>
              <a:lnTo>
                <a:pt x="3864887" y="39639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8A9BB3-2562-46F3-AD1B-22FB74208C6D}">
      <dsp:nvSpPr>
        <dsp:cNvPr id="0" name=""/>
        <dsp:cNvSpPr/>
      </dsp:nvSpPr>
      <dsp:spPr>
        <a:xfrm>
          <a:off x="7734280" y="2907532"/>
          <a:ext cx="1486495" cy="990996"/>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nb-NO" sz="900" b="1" kern="1200" dirty="0">
              <a:solidFill>
                <a:schemeClr val="bg1"/>
              </a:solidFill>
            </a:rPr>
            <a:t>Trenerveileder </a:t>
          </a:r>
        </a:p>
      </dsp:txBody>
      <dsp:txXfrm>
        <a:off x="7763305" y="2936557"/>
        <a:ext cx="1428445" cy="9329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BAE6C-B8BD-48AF-8040-658299DBB894}">
      <dsp:nvSpPr>
        <dsp:cNvPr id="0" name=""/>
        <dsp:cNvSpPr/>
      </dsp:nvSpPr>
      <dsp:spPr>
        <a:xfrm>
          <a:off x="4056829" y="31853"/>
          <a:ext cx="1138878" cy="1138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b-NO" sz="1600" b="1" kern="1200" dirty="0">
              <a:solidFill>
                <a:srgbClr val="FF0000"/>
              </a:solidFill>
            </a:rPr>
            <a:t>Klubb</a:t>
          </a:r>
        </a:p>
        <a:p>
          <a:pPr marL="0" lvl="0" indent="0" algn="ctr" defTabSz="711200">
            <a:lnSpc>
              <a:spcPct val="90000"/>
            </a:lnSpc>
            <a:spcBef>
              <a:spcPct val="0"/>
            </a:spcBef>
            <a:spcAft>
              <a:spcPct val="35000"/>
            </a:spcAft>
            <a:buNone/>
          </a:pPr>
          <a:r>
            <a:rPr lang="nb-NO" sz="1600" b="1" kern="1200" dirty="0">
              <a:solidFill>
                <a:srgbClr val="FF0000"/>
              </a:solidFill>
            </a:rPr>
            <a:t>ledelse</a:t>
          </a:r>
        </a:p>
      </dsp:txBody>
      <dsp:txXfrm>
        <a:off x="4056829" y="31853"/>
        <a:ext cx="1138878" cy="1138878"/>
      </dsp:txXfrm>
    </dsp:sp>
    <dsp:sp modelId="{5D5AA2FE-4B16-4DAF-8E08-3245C7D267AE}">
      <dsp:nvSpPr>
        <dsp:cNvPr id="0" name=""/>
        <dsp:cNvSpPr/>
      </dsp:nvSpPr>
      <dsp:spPr>
        <a:xfrm>
          <a:off x="1377558" y="-1119"/>
          <a:ext cx="4270255" cy="4270255"/>
        </a:xfrm>
        <a:prstGeom prst="circularArrow">
          <a:avLst>
            <a:gd name="adj1" fmla="val 5201"/>
            <a:gd name="adj2" fmla="val 335949"/>
            <a:gd name="adj3" fmla="val 21293094"/>
            <a:gd name="adj4" fmla="val 19766369"/>
            <a:gd name="adj5" fmla="val 6067"/>
          </a:avLst>
        </a:prstGeom>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sp>
    <dsp:sp modelId="{78E2413C-EE92-4A88-B048-CF385694CD90}">
      <dsp:nvSpPr>
        <dsp:cNvPr id="0" name=""/>
        <dsp:cNvSpPr/>
      </dsp:nvSpPr>
      <dsp:spPr>
        <a:xfrm>
          <a:off x="4745061" y="2150013"/>
          <a:ext cx="1138878" cy="1138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b-NO" sz="1600" b="1" kern="1200" dirty="0">
              <a:solidFill>
                <a:srgbClr val="FF0000"/>
              </a:solidFill>
            </a:rPr>
            <a:t>Sportslig ledelse</a:t>
          </a:r>
        </a:p>
      </dsp:txBody>
      <dsp:txXfrm>
        <a:off x="4745061" y="2150013"/>
        <a:ext cx="1138878" cy="1138878"/>
      </dsp:txXfrm>
    </dsp:sp>
    <dsp:sp modelId="{CBBAA74A-6FD3-422D-8960-C66458792EE3}">
      <dsp:nvSpPr>
        <dsp:cNvPr id="0" name=""/>
        <dsp:cNvSpPr/>
      </dsp:nvSpPr>
      <dsp:spPr>
        <a:xfrm>
          <a:off x="1377558" y="-1119"/>
          <a:ext cx="4270255" cy="4270255"/>
        </a:xfrm>
        <a:prstGeom prst="circularArrow">
          <a:avLst>
            <a:gd name="adj1" fmla="val 5201"/>
            <a:gd name="adj2" fmla="val 335949"/>
            <a:gd name="adj3" fmla="val 4014544"/>
            <a:gd name="adj4" fmla="val 2253573"/>
            <a:gd name="adj5" fmla="val 6067"/>
          </a:avLst>
        </a:prstGeom>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sp>
    <dsp:sp modelId="{641CD821-0D9A-4A8A-9D5E-727FC3D77C40}">
      <dsp:nvSpPr>
        <dsp:cNvPr id="0" name=""/>
        <dsp:cNvSpPr/>
      </dsp:nvSpPr>
      <dsp:spPr>
        <a:xfrm>
          <a:off x="2943247" y="3459108"/>
          <a:ext cx="1138878" cy="1138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b-NO" sz="1600" b="1" kern="1200" dirty="0">
              <a:solidFill>
                <a:srgbClr val="FF0000"/>
              </a:solidFill>
            </a:rPr>
            <a:t>Trener</a:t>
          </a:r>
        </a:p>
        <a:p>
          <a:pPr marL="0" lvl="0" indent="0" algn="ctr" defTabSz="711200">
            <a:lnSpc>
              <a:spcPct val="90000"/>
            </a:lnSpc>
            <a:spcBef>
              <a:spcPct val="0"/>
            </a:spcBef>
            <a:spcAft>
              <a:spcPct val="35000"/>
            </a:spcAft>
            <a:buNone/>
          </a:pPr>
          <a:r>
            <a:rPr lang="nb-NO" sz="1600" b="1" kern="1200" dirty="0">
              <a:solidFill>
                <a:srgbClr val="FF0000"/>
              </a:solidFill>
            </a:rPr>
            <a:t>veileder</a:t>
          </a:r>
        </a:p>
      </dsp:txBody>
      <dsp:txXfrm>
        <a:off x="2943247" y="3459108"/>
        <a:ext cx="1138878" cy="1138878"/>
      </dsp:txXfrm>
    </dsp:sp>
    <dsp:sp modelId="{023AF413-6B72-455E-A728-EF320D5FFD0B}">
      <dsp:nvSpPr>
        <dsp:cNvPr id="0" name=""/>
        <dsp:cNvSpPr/>
      </dsp:nvSpPr>
      <dsp:spPr>
        <a:xfrm>
          <a:off x="1377558" y="-1119"/>
          <a:ext cx="4270255" cy="4270255"/>
        </a:xfrm>
        <a:prstGeom prst="circularArrow">
          <a:avLst>
            <a:gd name="adj1" fmla="val 5201"/>
            <a:gd name="adj2" fmla="val 335949"/>
            <a:gd name="adj3" fmla="val 8210477"/>
            <a:gd name="adj4" fmla="val 6449506"/>
            <a:gd name="adj5" fmla="val 6067"/>
          </a:avLst>
        </a:prstGeom>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sp>
    <dsp:sp modelId="{EECBEDF8-6425-4EFF-BEC5-0450A55BB4E7}">
      <dsp:nvSpPr>
        <dsp:cNvPr id="0" name=""/>
        <dsp:cNvSpPr/>
      </dsp:nvSpPr>
      <dsp:spPr>
        <a:xfrm>
          <a:off x="1141432" y="2150013"/>
          <a:ext cx="1138878" cy="1138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b-NO" sz="1600" b="1" kern="1200" dirty="0">
              <a:solidFill>
                <a:srgbClr val="FF0000"/>
              </a:solidFill>
            </a:rPr>
            <a:t>Trenerne</a:t>
          </a:r>
        </a:p>
      </dsp:txBody>
      <dsp:txXfrm>
        <a:off x="1141432" y="2150013"/>
        <a:ext cx="1138878" cy="1138878"/>
      </dsp:txXfrm>
    </dsp:sp>
    <dsp:sp modelId="{25C9835E-CB76-49C6-8FFA-987AF0D2E69F}">
      <dsp:nvSpPr>
        <dsp:cNvPr id="0" name=""/>
        <dsp:cNvSpPr/>
      </dsp:nvSpPr>
      <dsp:spPr>
        <a:xfrm>
          <a:off x="1377558" y="-1119"/>
          <a:ext cx="4270255" cy="4270255"/>
        </a:xfrm>
        <a:prstGeom prst="circularArrow">
          <a:avLst>
            <a:gd name="adj1" fmla="val 5201"/>
            <a:gd name="adj2" fmla="val 335949"/>
            <a:gd name="adj3" fmla="val 12297682"/>
            <a:gd name="adj4" fmla="val 10770957"/>
            <a:gd name="adj5" fmla="val 6067"/>
          </a:avLst>
        </a:prstGeom>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sp>
    <dsp:sp modelId="{40B20600-54E5-49F9-82E3-6AFE3D91F46D}">
      <dsp:nvSpPr>
        <dsp:cNvPr id="0" name=""/>
        <dsp:cNvSpPr/>
      </dsp:nvSpPr>
      <dsp:spPr>
        <a:xfrm>
          <a:off x="1829664" y="31853"/>
          <a:ext cx="1138878" cy="1138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b-NO" sz="1600" b="1" kern="1200" dirty="0">
              <a:solidFill>
                <a:srgbClr val="FF0000"/>
              </a:solidFill>
            </a:rPr>
            <a:t>Trener</a:t>
          </a:r>
        </a:p>
        <a:p>
          <a:pPr marL="0" lvl="0" indent="0" algn="ctr" defTabSz="711200">
            <a:lnSpc>
              <a:spcPct val="90000"/>
            </a:lnSpc>
            <a:spcBef>
              <a:spcPct val="0"/>
            </a:spcBef>
            <a:spcAft>
              <a:spcPct val="35000"/>
            </a:spcAft>
            <a:buNone/>
          </a:pPr>
          <a:r>
            <a:rPr lang="nb-NO" sz="1600" b="1" kern="1200" dirty="0">
              <a:solidFill>
                <a:srgbClr val="FF0000"/>
              </a:solidFill>
            </a:rPr>
            <a:t>forum</a:t>
          </a:r>
        </a:p>
      </dsp:txBody>
      <dsp:txXfrm>
        <a:off x="1829664" y="31853"/>
        <a:ext cx="1138878" cy="1138878"/>
      </dsp:txXfrm>
    </dsp:sp>
    <dsp:sp modelId="{1F9C231A-66AF-4BE4-A4AB-79FA266E7146}">
      <dsp:nvSpPr>
        <dsp:cNvPr id="0" name=""/>
        <dsp:cNvSpPr/>
      </dsp:nvSpPr>
      <dsp:spPr>
        <a:xfrm>
          <a:off x="1377558" y="-1119"/>
          <a:ext cx="4270255" cy="4270255"/>
        </a:xfrm>
        <a:prstGeom prst="circularArrow">
          <a:avLst>
            <a:gd name="adj1" fmla="val 5201"/>
            <a:gd name="adj2" fmla="val 335949"/>
            <a:gd name="adj3" fmla="val 16865534"/>
            <a:gd name="adj4" fmla="val 15198517"/>
            <a:gd name="adj5" fmla="val 6067"/>
          </a:avLst>
        </a:prstGeom>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14894-8CFC-435E-92FB-03C90F9202DE}">
      <dsp:nvSpPr>
        <dsp:cNvPr id="0" name=""/>
        <dsp:cNvSpPr/>
      </dsp:nvSpPr>
      <dsp:spPr>
        <a:xfrm>
          <a:off x="3997771" y="1151666"/>
          <a:ext cx="1229737" cy="819824"/>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b-NO" sz="1100" b="1" kern="1200" dirty="0">
              <a:solidFill>
                <a:schemeClr val="bg1"/>
              </a:solidFill>
            </a:rPr>
            <a:t>Sportslig utvalg/</a:t>
          </a:r>
        </a:p>
        <a:p>
          <a:pPr marL="0" lvl="0" indent="0" algn="ctr" defTabSz="488950">
            <a:lnSpc>
              <a:spcPct val="90000"/>
            </a:lnSpc>
            <a:spcBef>
              <a:spcPct val="0"/>
            </a:spcBef>
            <a:spcAft>
              <a:spcPct val="35000"/>
            </a:spcAft>
            <a:buNone/>
          </a:pPr>
          <a:r>
            <a:rPr lang="nb-NO" sz="1100" b="1" kern="1200" dirty="0">
              <a:solidFill>
                <a:schemeClr val="bg1"/>
              </a:solidFill>
            </a:rPr>
            <a:t>trenerveileder</a:t>
          </a:r>
        </a:p>
      </dsp:txBody>
      <dsp:txXfrm>
        <a:off x="4021783" y="1175678"/>
        <a:ext cx="1181713" cy="771800"/>
      </dsp:txXfrm>
    </dsp:sp>
    <dsp:sp modelId="{EADCB3EB-495D-48A2-A4EA-A648A67F7A92}">
      <dsp:nvSpPr>
        <dsp:cNvPr id="0" name=""/>
        <dsp:cNvSpPr/>
      </dsp:nvSpPr>
      <dsp:spPr>
        <a:xfrm>
          <a:off x="2214652" y="1971491"/>
          <a:ext cx="2397987" cy="327929"/>
        </a:xfrm>
        <a:custGeom>
          <a:avLst/>
          <a:gdLst/>
          <a:ahLst/>
          <a:cxnLst/>
          <a:rect l="0" t="0" r="0" b="0"/>
          <a:pathLst>
            <a:path>
              <a:moveTo>
                <a:pt x="2397987" y="0"/>
              </a:moveTo>
              <a:lnTo>
                <a:pt x="2397987" y="163964"/>
              </a:lnTo>
              <a:lnTo>
                <a:pt x="0" y="163964"/>
              </a:lnTo>
              <a:lnTo>
                <a:pt x="0" y="32792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12D43F-65FF-4A81-A170-5B3D7580A961}">
      <dsp:nvSpPr>
        <dsp:cNvPr id="0" name=""/>
        <dsp:cNvSpPr/>
      </dsp:nvSpPr>
      <dsp:spPr>
        <a:xfrm>
          <a:off x="1599784" y="2299421"/>
          <a:ext cx="1229737" cy="819824"/>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b-NO" sz="1100" b="1" kern="1200" dirty="0">
              <a:solidFill>
                <a:schemeClr val="bg1"/>
              </a:solidFill>
            </a:rPr>
            <a:t>Trener</a:t>
          </a:r>
        </a:p>
      </dsp:txBody>
      <dsp:txXfrm>
        <a:off x="1623796" y="2323433"/>
        <a:ext cx="1181713" cy="771800"/>
      </dsp:txXfrm>
    </dsp:sp>
    <dsp:sp modelId="{85D5C54C-2B25-4BDB-997E-DE31ACD7DF98}">
      <dsp:nvSpPr>
        <dsp:cNvPr id="0" name=""/>
        <dsp:cNvSpPr/>
      </dsp:nvSpPr>
      <dsp:spPr>
        <a:xfrm>
          <a:off x="614868" y="3119245"/>
          <a:ext cx="1599784" cy="327929"/>
        </a:xfrm>
        <a:custGeom>
          <a:avLst/>
          <a:gdLst/>
          <a:ahLst/>
          <a:cxnLst/>
          <a:rect l="0" t="0" r="0" b="0"/>
          <a:pathLst>
            <a:path>
              <a:moveTo>
                <a:pt x="1599784" y="0"/>
              </a:moveTo>
              <a:lnTo>
                <a:pt x="1599784" y="163964"/>
              </a:lnTo>
              <a:lnTo>
                <a:pt x="0" y="163964"/>
              </a:lnTo>
              <a:lnTo>
                <a:pt x="0" y="327929"/>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CA40A8-D109-4D6D-A192-2AC63F5EED07}">
      <dsp:nvSpPr>
        <dsp:cNvPr id="0" name=""/>
        <dsp:cNvSpPr/>
      </dsp:nvSpPr>
      <dsp:spPr>
        <a:xfrm>
          <a:off x="0" y="3447175"/>
          <a:ext cx="1229737" cy="819824"/>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b-NO" sz="1100" b="1" kern="1200" dirty="0">
              <a:solidFill>
                <a:schemeClr val="bg1"/>
              </a:solidFill>
            </a:rPr>
            <a:t>Ass. Trener</a:t>
          </a:r>
        </a:p>
      </dsp:txBody>
      <dsp:txXfrm>
        <a:off x="24012" y="3471187"/>
        <a:ext cx="1181713" cy="771800"/>
      </dsp:txXfrm>
    </dsp:sp>
    <dsp:sp modelId="{82B30053-890A-4AF8-A14A-5562D1A5526C}">
      <dsp:nvSpPr>
        <dsp:cNvPr id="0" name=""/>
        <dsp:cNvSpPr/>
      </dsp:nvSpPr>
      <dsp:spPr>
        <a:xfrm>
          <a:off x="2167543" y="3119245"/>
          <a:ext cx="91440" cy="1138523"/>
        </a:xfrm>
        <a:custGeom>
          <a:avLst/>
          <a:gdLst/>
          <a:ahLst/>
          <a:cxnLst/>
          <a:rect l="0" t="0" r="0" b="0"/>
          <a:pathLst>
            <a:path>
              <a:moveTo>
                <a:pt x="47109" y="0"/>
              </a:moveTo>
              <a:lnTo>
                <a:pt x="47109" y="569261"/>
              </a:lnTo>
              <a:lnTo>
                <a:pt x="45720" y="569261"/>
              </a:lnTo>
              <a:lnTo>
                <a:pt x="45720" y="113852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6FFE80-1E16-4759-811A-8949A758CC7C}">
      <dsp:nvSpPr>
        <dsp:cNvPr id="0" name=""/>
        <dsp:cNvSpPr/>
      </dsp:nvSpPr>
      <dsp:spPr>
        <a:xfrm>
          <a:off x="1598394" y="4257769"/>
          <a:ext cx="1229737" cy="819824"/>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b-NO" sz="1100" b="1" kern="1200" dirty="0">
              <a:solidFill>
                <a:schemeClr val="bg1"/>
              </a:solidFill>
            </a:rPr>
            <a:t>Spillere</a:t>
          </a:r>
        </a:p>
      </dsp:txBody>
      <dsp:txXfrm>
        <a:off x="1622406" y="4281781"/>
        <a:ext cx="1181713" cy="771800"/>
      </dsp:txXfrm>
    </dsp:sp>
    <dsp:sp modelId="{C59F877E-6441-4E34-AF12-A557FC4DB2B0}">
      <dsp:nvSpPr>
        <dsp:cNvPr id="0" name=""/>
        <dsp:cNvSpPr/>
      </dsp:nvSpPr>
      <dsp:spPr>
        <a:xfrm>
          <a:off x="2214652" y="3119245"/>
          <a:ext cx="1598658" cy="327929"/>
        </a:xfrm>
        <a:custGeom>
          <a:avLst/>
          <a:gdLst/>
          <a:ahLst/>
          <a:cxnLst/>
          <a:rect l="0" t="0" r="0" b="0"/>
          <a:pathLst>
            <a:path>
              <a:moveTo>
                <a:pt x="0" y="0"/>
              </a:moveTo>
              <a:lnTo>
                <a:pt x="0" y="163964"/>
              </a:lnTo>
              <a:lnTo>
                <a:pt x="1598658" y="163964"/>
              </a:lnTo>
              <a:lnTo>
                <a:pt x="1598658" y="327929"/>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ABDFF7-05D4-45B2-973A-53FAC8B71AC8}">
      <dsp:nvSpPr>
        <dsp:cNvPr id="0" name=""/>
        <dsp:cNvSpPr/>
      </dsp:nvSpPr>
      <dsp:spPr>
        <a:xfrm>
          <a:off x="3198442" y="3447175"/>
          <a:ext cx="1229737" cy="819824"/>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b-NO" sz="1100" b="1" kern="1200" dirty="0">
              <a:solidFill>
                <a:schemeClr val="bg1"/>
              </a:solidFill>
            </a:rPr>
            <a:t>Keepertrener</a:t>
          </a:r>
        </a:p>
      </dsp:txBody>
      <dsp:txXfrm>
        <a:off x="3222454" y="3471187"/>
        <a:ext cx="1181713" cy="771800"/>
      </dsp:txXfrm>
    </dsp:sp>
    <dsp:sp modelId="{FE012B21-2BAF-4CCA-90E1-94071ABCAB7C}">
      <dsp:nvSpPr>
        <dsp:cNvPr id="0" name=""/>
        <dsp:cNvSpPr/>
      </dsp:nvSpPr>
      <dsp:spPr>
        <a:xfrm>
          <a:off x="4612639" y="1971491"/>
          <a:ext cx="2397987" cy="327929"/>
        </a:xfrm>
        <a:custGeom>
          <a:avLst/>
          <a:gdLst/>
          <a:ahLst/>
          <a:cxnLst/>
          <a:rect l="0" t="0" r="0" b="0"/>
          <a:pathLst>
            <a:path>
              <a:moveTo>
                <a:pt x="0" y="0"/>
              </a:moveTo>
              <a:lnTo>
                <a:pt x="0" y="163964"/>
              </a:lnTo>
              <a:lnTo>
                <a:pt x="2397987" y="163964"/>
              </a:lnTo>
              <a:lnTo>
                <a:pt x="2397987" y="32792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95B97B-F611-4644-94BD-36F5E5B1B468}">
      <dsp:nvSpPr>
        <dsp:cNvPr id="0" name=""/>
        <dsp:cNvSpPr/>
      </dsp:nvSpPr>
      <dsp:spPr>
        <a:xfrm>
          <a:off x="6395758" y="2299421"/>
          <a:ext cx="1229737" cy="819824"/>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b-NO" sz="1100" b="1" kern="1200" dirty="0">
              <a:solidFill>
                <a:schemeClr val="bg1"/>
              </a:solidFill>
            </a:rPr>
            <a:t>Lagleder</a:t>
          </a:r>
        </a:p>
      </dsp:txBody>
      <dsp:txXfrm>
        <a:off x="6419770" y="2323433"/>
        <a:ext cx="1181713" cy="771800"/>
      </dsp:txXfrm>
    </dsp:sp>
    <dsp:sp modelId="{2C9D2A3C-9FBD-4716-9C00-D4C5945CECBC}">
      <dsp:nvSpPr>
        <dsp:cNvPr id="0" name=""/>
        <dsp:cNvSpPr/>
      </dsp:nvSpPr>
      <dsp:spPr>
        <a:xfrm>
          <a:off x="5411969" y="3119245"/>
          <a:ext cx="1598658" cy="327929"/>
        </a:xfrm>
        <a:custGeom>
          <a:avLst/>
          <a:gdLst/>
          <a:ahLst/>
          <a:cxnLst/>
          <a:rect l="0" t="0" r="0" b="0"/>
          <a:pathLst>
            <a:path>
              <a:moveTo>
                <a:pt x="1598658" y="0"/>
              </a:moveTo>
              <a:lnTo>
                <a:pt x="1598658" y="163964"/>
              </a:lnTo>
              <a:lnTo>
                <a:pt x="0" y="163964"/>
              </a:lnTo>
              <a:lnTo>
                <a:pt x="0" y="327929"/>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18C2C0-7013-44D0-A5AF-218BDC37F8F6}">
      <dsp:nvSpPr>
        <dsp:cNvPr id="0" name=""/>
        <dsp:cNvSpPr/>
      </dsp:nvSpPr>
      <dsp:spPr>
        <a:xfrm>
          <a:off x="4797100" y="3447175"/>
          <a:ext cx="1229737" cy="819824"/>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b-NO" sz="1100" b="1" kern="1200" dirty="0">
              <a:solidFill>
                <a:schemeClr val="bg1"/>
              </a:solidFill>
            </a:rPr>
            <a:t>Foreldrekontakt</a:t>
          </a:r>
        </a:p>
      </dsp:txBody>
      <dsp:txXfrm>
        <a:off x="4821112" y="3471187"/>
        <a:ext cx="1181713" cy="771800"/>
      </dsp:txXfrm>
    </dsp:sp>
    <dsp:sp modelId="{ACAFF7AF-556C-4F59-A6EE-D7C4B7C4D4FC}">
      <dsp:nvSpPr>
        <dsp:cNvPr id="0" name=""/>
        <dsp:cNvSpPr/>
      </dsp:nvSpPr>
      <dsp:spPr>
        <a:xfrm>
          <a:off x="6964907" y="3119245"/>
          <a:ext cx="91440" cy="327929"/>
        </a:xfrm>
        <a:custGeom>
          <a:avLst/>
          <a:gdLst/>
          <a:ahLst/>
          <a:cxnLst/>
          <a:rect l="0" t="0" r="0" b="0"/>
          <a:pathLst>
            <a:path>
              <a:moveTo>
                <a:pt x="45720" y="0"/>
              </a:moveTo>
              <a:lnTo>
                <a:pt x="45720" y="327929"/>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8B4EDC-7373-4A7F-B000-8DF18FFE9F0A}">
      <dsp:nvSpPr>
        <dsp:cNvPr id="0" name=""/>
        <dsp:cNvSpPr/>
      </dsp:nvSpPr>
      <dsp:spPr>
        <a:xfrm>
          <a:off x="6395758" y="3447175"/>
          <a:ext cx="1229737" cy="819824"/>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b-NO" sz="1100" b="1" kern="1200" dirty="0">
              <a:solidFill>
                <a:schemeClr val="bg1"/>
              </a:solidFill>
            </a:rPr>
            <a:t>Økonomi</a:t>
          </a:r>
        </a:p>
        <a:p>
          <a:pPr marL="0" lvl="0" indent="0" algn="ctr" defTabSz="488950">
            <a:lnSpc>
              <a:spcPct val="90000"/>
            </a:lnSpc>
            <a:spcBef>
              <a:spcPct val="0"/>
            </a:spcBef>
            <a:spcAft>
              <a:spcPct val="35000"/>
            </a:spcAft>
            <a:buNone/>
          </a:pPr>
          <a:r>
            <a:rPr lang="nb-NO" sz="1100" b="1" kern="1200" dirty="0">
              <a:solidFill>
                <a:schemeClr val="bg1"/>
              </a:solidFill>
            </a:rPr>
            <a:t>ansvarlig</a:t>
          </a:r>
        </a:p>
      </dsp:txBody>
      <dsp:txXfrm>
        <a:off x="6419770" y="3471187"/>
        <a:ext cx="1181713" cy="771800"/>
      </dsp:txXfrm>
    </dsp:sp>
    <dsp:sp modelId="{99DE57BC-50FA-4370-881A-A54FEB1FDBC8}">
      <dsp:nvSpPr>
        <dsp:cNvPr id="0" name=""/>
        <dsp:cNvSpPr/>
      </dsp:nvSpPr>
      <dsp:spPr>
        <a:xfrm>
          <a:off x="7010627" y="3119245"/>
          <a:ext cx="1598658" cy="327929"/>
        </a:xfrm>
        <a:custGeom>
          <a:avLst/>
          <a:gdLst/>
          <a:ahLst/>
          <a:cxnLst/>
          <a:rect l="0" t="0" r="0" b="0"/>
          <a:pathLst>
            <a:path>
              <a:moveTo>
                <a:pt x="0" y="0"/>
              </a:moveTo>
              <a:lnTo>
                <a:pt x="0" y="163964"/>
              </a:lnTo>
              <a:lnTo>
                <a:pt x="1598658" y="163964"/>
              </a:lnTo>
              <a:lnTo>
                <a:pt x="1598658" y="327929"/>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6ACC28-8FAF-49A9-A1CC-3171362DCE4F}">
      <dsp:nvSpPr>
        <dsp:cNvPr id="0" name=""/>
        <dsp:cNvSpPr/>
      </dsp:nvSpPr>
      <dsp:spPr>
        <a:xfrm>
          <a:off x="7994416" y="3447175"/>
          <a:ext cx="1229737" cy="819824"/>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b-NO" sz="1100" b="1" kern="1200" dirty="0">
              <a:solidFill>
                <a:schemeClr val="bg1"/>
              </a:solidFill>
            </a:rPr>
            <a:t>Sosialminister</a:t>
          </a:r>
        </a:p>
      </dsp:txBody>
      <dsp:txXfrm>
        <a:off x="8018428" y="3471187"/>
        <a:ext cx="1181713" cy="7718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18A31-BFC4-420A-8315-472F183587FF}">
      <dsp:nvSpPr>
        <dsp:cNvPr id="0" name=""/>
        <dsp:cNvSpPr/>
      </dsp:nvSpPr>
      <dsp:spPr>
        <a:xfrm>
          <a:off x="4192457" y="2257870"/>
          <a:ext cx="1673485" cy="1673485"/>
        </a:xfrm>
        <a:prstGeom prst="ellipse">
          <a:avLst/>
        </a:prstGeom>
        <a:solidFill>
          <a:srgbClr val="FF0000"/>
        </a:solidFill>
        <a:ln w="127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nb-NO" sz="2100" kern="1200" dirty="0"/>
            <a:t>Forbildet</a:t>
          </a:r>
        </a:p>
      </dsp:txBody>
      <dsp:txXfrm>
        <a:off x="4437533" y="2502946"/>
        <a:ext cx="1183333" cy="1183333"/>
      </dsp:txXfrm>
    </dsp:sp>
    <dsp:sp modelId="{74553191-6EF5-42B1-B74C-538BB6DF9FCE}">
      <dsp:nvSpPr>
        <dsp:cNvPr id="0" name=""/>
        <dsp:cNvSpPr/>
      </dsp:nvSpPr>
      <dsp:spPr>
        <a:xfrm rot="10800000">
          <a:off x="2571391" y="2856141"/>
          <a:ext cx="1531906" cy="476943"/>
        </a:xfrm>
        <a:prstGeom prst="lef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 modelId="{A48D4877-8383-405D-9DC7-E67EBB7AE183}">
      <dsp:nvSpPr>
        <dsp:cNvPr id="0" name=""/>
        <dsp:cNvSpPr/>
      </dsp:nvSpPr>
      <dsp:spPr>
        <a:xfrm>
          <a:off x="1776485" y="2458688"/>
          <a:ext cx="1589811" cy="1271849"/>
        </a:xfrm>
        <a:prstGeom prst="roundRect">
          <a:avLst>
            <a:gd name="adj" fmla="val 10000"/>
          </a:avLst>
        </a:prstGeom>
        <a:solidFill>
          <a:srgbClr val="FF0000"/>
        </a:solidFill>
        <a:ln w="127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nb-NO" sz="1500" b="1" u="none" kern="1200" dirty="0"/>
            <a:t>Respekt</a:t>
          </a:r>
          <a:r>
            <a:rPr lang="nb-NO" sz="1500" u="none" kern="1200" dirty="0"/>
            <a:t> </a:t>
          </a:r>
          <a:r>
            <a:rPr lang="nb-NO" sz="1500" kern="1200" dirty="0"/>
            <a:t>Dommer Trenere Spillere Foreldre Lagledere</a:t>
          </a:r>
        </a:p>
      </dsp:txBody>
      <dsp:txXfrm>
        <a:off x="1813736" y="2495939"/>
        <a:ext cx="1515309" cy="1197347"/>
      </dsp:txXfrm>
    </dsp:sp>
    <dsp:sp modelId="{D55292BA-4BF6-4B9A-BCBD-0A7779E6788C}">
      <dsp:nvSpPr>
        <dsp:cNvPr id="0" name=""/>
        <dsp:cNvSpPr/>
      </dsp:nvSpPr>
      <dsp:spPr>
        <a:xfrm rot="13500000">
          <a:off x="3066924" y="1659819"/>
          <a:ext cx="1531906" cy="476943"/>
        </a:xfrm>
        <a:prstGeom prst="lef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 modelId="{8F5E1630-EAD0-4951-B09A-2DB377174B3B}">
      <dsp:nvSpPr>
        <dsp:cNvPr id="0" name=""/>
        <dsp:cNvSpPr/>
      </dsp:nvSpPr>
      <dsp:spPr>
        <a:xfrm>
          <a:off x="2496361" y="720755"/>
          <a:ext cx="1589811" cy="1271849"/>
        </a:xfrm>
        <a:prstGeom prst="roundRect">
          <a:avLst>
            <a:gd name="adj" fmla="val 10000"/>
          </a:avLst>
        </a:prstGeom>
        <a:solidFill>
          <a:srgbClr val="FF0000"/>
        </a:solidFill>
        <a:ln w="127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nb-NO" sz="1500" b="1" u="none" kern="1200" dirty="0"/>
            <a:t>Politiattest</a:t>
          </a:r>
        </a:p>
      </dsp:txBody>
      <dsp:txXfrm>
        <a:off x="2533612" y="758006"/>
        <a:ext cx="1515309" cy="1197347"/>
      </dsp:txXfrm>
    </dsp:sp>
    <dsp:sp modelId="{BAE2F2BF-1256-44DF-B6AC-11FD1FC93C36}">
      <dsp:nvSpPr>
        <dsp:cNvPr id="0" name=""/>
        <dsp:cNvSpPr/>
      </dsp:nvSpPr>
      <dsp:spPr>
        <a:xfrm rot="16200000">
          <a:off x="4263246" y="1164286"/>
          <a:ext cx="1531906" cy="476943"/>
        </a:xfrm>
        <a:prstGeom prst="lef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 modelId="{DD18D9E2-750A-4E0F-B42B-B466552CACB3}">
      <dsp:nvSpPr>
        <dsp:cNvPr id="0" name=""/>
        <dsp:cNvSpPr/>
      </dsp:nvSpPr>
      <dsp:spPr>
        <a:xfrm>
          <a:off x="4234294" y="880"/>
          <a:ext cx="1589811" cy="1271849"/>
        </a:xfrm>
        <a:prstGeom prst="roundRect">
          <a:avLst>
            <a:gd name="adj" fmla="val 10000"/>
          </a:avLst>
        </a:prstGeom>
        <a:solidFill>
          <a:srgbClr val="FF0000"/>
        </a:solidFill>
        <a:ln w="127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nb-NO" sz="1500" b="1" kern="1200" dirty="0"/>
            <a:t>Sosiale medier</a:t>
          </a:r>
        </a:p>
      </dsp:txBody>
      <dsp:txXfrm>
        <a:off x="4271545" y="38131"/>
        <a:ext cx="1515309" cy="1197347"/>
      </dsp:txXfrm>
    </dsp:sp>
    <dsp:sp modelId="{80703598-A314-4CCE-BEE5-2D82F482AA39}">
      <dsp:nvSpPr>
        <dsp:cNvPr id="0" name=""/>
        <dsp:cNvSpPr/>
      </dsp:nvSpPr>
      <dsp:spPr>
        <a:xfrm rot="18900000">
          <a:off x="5459568" y="1659819"/>
          <a:ext cx="1531906" cy="476943"/>
        </a:xfrm>
        <a:prstGeom prst="lef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 modelId="{C94152B2-9106-43A0-AD0E-CF252DB0C711}">
      <dsp:nvSpPr>
        <dsp:cNvPr id="0" name=""/>
        <dsp:cNvSpPr/>
      </dsp:nvSpPr>
      <dsp:spPr>
        <a:xfrm>
          <a:off x="5972227" y="720755"/>
          <a:ext cx="1589811" cy="1271849"/>
        </a:xfrm>
        <a:prstGeom prst="roundRect">
          <a:avLst>
            <a:gd name="adj" fmla="val 10000"/>
          </a:avLst>
        </a:prstGeom>
        <a:solidFill>
          <a:srgbClr val="FF0000"/>
        </a:solidFill>
        <a:ln w="127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nb-NO" sz="1500" b="1" u="none" kern="1200" dirty="0">
              <a:effectLst/>
            </a:rPr>
            <a:t>Fritiden</a:t>
          </a:r>
          <a:r>
            <a:rPr lang="nb-NO" sz="1500" kern="1200" dirty="0"/>
            <a:t>       </a:t>
          </a:r>
        </a:p>
        <a:p>
          <a:pPr marL="0" lvl="0" indent="0" algn="ctr" defTabSz="666750">
            <a:lnSpc>
              <a:spcPct val="90000"/>
            </a:lnSpc>
            <a:spcBef>
              <a:spcPct val="0"/>
            </a:spcBef>
            <a:spcAft>
              <a:spcPct val="35000"/>
            </a:spcAft>
            <a:buNone/>
          </a:pPr>
          <a:r>
            <a:rPr lang="nb-NO" sz="1500" kern="1200" dirty="0"/>
            <a:t>Du blir oppfattet som trener der også</a:t>
          </a:r>
        </a:p>
      </dsp:txBody>
      <dsp:txXfrm>
        <a:off x="6009478" y="758006"/>
        <a:ext cx="1515309" cy="1197347"/>
      </dsp:txXfrm>
    </dsp:sp>
    <dsp:sp modelId="{84470DD1-EFB3-4093-904C-EAF2FC3B1D19}">
      <dsp:nvSpPr>
        <dsp:cNvPr id="0" name=""/>
        <dsp:cNvSpPr/>
      </dsp:nvSpPr>
      <dsp:spPr>
        <a:xfrm>
          <a:off x="5955101" y="2856141"/>
          <a:ext cx="1531906" cy="476943"/>
        </a:xfrm>
        <a:prstGeom prst="lef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 modelId="{E9B9E630-C5B5-4C63-8286-01D9E5FA48A9}">
      <dsp:nvSpPr>
        <dsp:cNvPr id="0" name=""/>
        <dsp:cNvSpPr/>
      </dsp:nvSpPr>
      <dsp:spPr>
        <a:xfrm>
          <a:off x="6692102" y="2458688"/>
          <a:ext cx="1589811" cy="1271849"/>
        </a:xfrm>
        <a:prstGeom prst="roundRect">
          <a:avLst>
            <a:gd name="adj" fmla="val 10000"/>
          </a:avLst>
        </a:prstGeom>
        <a:solidFill>
          <a:srgbClr val="FF0000"/>
        </a:solidFill>
        <a:ln w="127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nb-NO" sz="1500" kern="1200" dirty="0"/>
            <a:t>Akslaklær</a:t>
          </a:r>
        </a:p>
      </dsp:txBody>
      <dsp:txXfrm>
        <a:off x="6729353" y="2495939"/>
        <a:ext cx="1515309" cy="11973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61C83-E610-467F-9A97-B96B4128C015}">
      <dsp:nvSpPr>
        <dsp:cNvPr id="0" name=""/>
        <dsp:cNvSpPr/>
      </dsp:nvSpPr>
      <dsp:spPr>
        <a:xfrm>
          <a:off x="3771900" y="0"/>
          <a:ext cx="2514599" cy="1246981"/>
        </a:xfrm>
        <a:prstGeom prst="trapezoid">
          <a:avLst>
            <a:gd name="adj" fmla="val 100827"/>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nb-NO" sz="1400" kern="1200" dirty="0"/>
        </a:p>
        <a:p>
          <a:pPr marL="0" lvl="0" indent="0" algn="ctr" defTabSz="622300">
            <a:lnSpc>
              <a:spcPct val="90000"/>
            </a:lnSpc>
            <a:spcBef>
              <a:spcPct val="0"/>
            </a:spcBef>
            <a:spcAft>
              <a:spcPct val="35000"/>
            </a:spcAft>
            <a:buNone/>
          </a:pPr>
          <a:endParaRPr lang="nb-NO" sz="1600" b="1" kern="1200" dirty="0">
            <a:solidFill>
              <a:schemeClr val="bg1"/>
            </a:solidFill>
          </a:endParaRPr>
        </a:p>
        <a:p>
          <a:pPr marL="0" lvl="0" indent="0" algn="ctr" defTabSz="622300">
            <a:lnSpc>
              <a:spcPct val="90000"/>
            </a:lnSpc>
            <a:spcBef>
              <a:spcPct val="0"/>
            </a:spcBef>
            <a:spcAft>
              <a:spcPct val="35000"/>
            </a:spcAft>
            <a:buNone/>
          </a:pPr>
          <a:r>
            <a:rPr lang="nb-NO" sz="1600" b="1" kern="1200" dirty="0">
              <a:solidFill>
                <a:schemeClr val="bg1"/>
              </a:solidFill>
            </a:rPr>
            <a:t>4. Struktur </a:t>
          </a:r>
        </a:p>
        <a:p>
          <a:pPr marL="0" lvl="0" indent="0" algn="ctr" defTabSz="622300">
            <a:lnSpc>
              <a:spcPct val="90000"/>
            </a:lnSpc>
            <a:spcBef>
              <a:spcPct val="0"/>
            </a:spcBef>
            <a:spcAft>
              <a:spcPct val="35000"/>
            </a:spcAft>
            <a:buNone/>
          </a:pPr>
          <a:r>
            <a:rPr lang="nb-NO" sz="1600" b="1" kern="1200" dirty="0">
              <a:solidFill>
                <a:schemeClr val="bg1"/>
              </a:solidFill>
            </a:rPr>
            <a:t>i laget</a:t>
          </a:r>
        </a:p>
      </dsp:txBody>
      <dsp:txXfrm>
        <a:off x="3771900" y="0"/>
        <a:ext cx="2514599" cy="1246981"/>
      </dsp:txXfrm>
    </dsp:sp>
    <dsp:sp modelId="{D5108A07-9021-4967-B228-04A0481E630E}">
      <dsp:nvSpPr>
        <dsp:cNvPr id="0" name=""/>
        <dsp:cNvSpPr/>
      </dsp:nvSpPr>
      <dsp:spPr>
        <a:xfrm>
          <a:off x="2514599" y="1246981"/>
          <a:ext cx="5029199" cy="1246981"/>
        </a:xfrm>
        <a:prstGeom prst="trapezoid">
          <a:avLst>
            <a:gd name="adj" fmla="val 100827"/>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b-NO" sz="1600" b="1" kern="1200" dirty="0">
              <a:solidFill>
                <a:schemeClr val="bg1"/>
              </a:solidFill>
            </a:rPr>
            <a:t>3. Relasjonelle ferdigheter - fotballforståelse</a:t>
          </a:r>
        </a:p>
      </dsp:txBody>
      <dsp:txXfrm>
        <a:off x="3394709" y="1246981"/>
        <a:ext cx="3268980" cy="1246981"/>
      </dsp:txXfrm>
    </dsp:sp>
    <dsp:sp modelId="{6D6BC277-C0E0-4E24-AA7F-70008AAB58F7}">
      <dsp:nvSpPr>
        <dsp:cNvPr id="0" name=""/>
        <dsp:cNvSpPr/>
      </dsp:nvSpPr>
      <dsp:spPr>
        <a:xfrm>
          <a:off x="1257299" y="2493963"/>
          <a:ext cx="7543800" cy="1246981"/>
        </a:xfrm>
        <a:prstGeom prst="trapezoid">
          <a:avLst>
            <a:gd name="adj" fmla="val 100827"/>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b-NO" sz="1600" b="1" kern="1200" dirty="0">
              <a:solidFill>
                <a:schemeClr val="bg1"/>
              </a:solidFill>
            </a:rPr>
            <a:t>2. Kroppsbeherskelse og motorikk</a:t>
          </a:r>
        </a:p>
      </dsp:txBody>
      <dsp:txXfrm>
        <a:off x="2577464" y="2493963"/>
        <a:ext cx="4903470" cy="1246981"/>
      </dsp:txXfrm>
    </dsp:sp>
    <dsp:sp modelId="{77237EB5-CEEF-4550-8C9F-132786EDD732}">
      <dsp:nvSpPr>
        <dsp:cNvPr id="0" name=""/>
        <dsp:cNvSpPr/>
      </dsp:nvSpPr>
      <dsp:spPr>
        <a:xfrm>
          <a:off x="0" y="3740944"/>
          <a:ext cx="10058399" cy="1246981"/>
        </a:xfrm>
        <a:prstGeom prst="trapezoid">
          <a:avLst>
            <a:gd name="adj" fmla="val 100827"/>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b-NO" sz="1600" b="1" kern="1200" dirty="0">
              <a:solidFill>
                <a:schemeClr val="bg1"/>
              </a:solidFill>
            </a:rPr>
            <a:t>1. Individuelle ferdigheter og gode holdninger</a:t>
          </a:r>
        </a:p>
      </dsp:txBody>
      <dsp:txXfrm>
        <a:off x="1760219" y="3740944"/>
        <a:ext cx="6537960" cy="12469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7D736-3949-4691-9B71-9EBAF16988BC}">
      <dsp:nvSpPr>
        <dsp:cNvPr id="0" name=""/>
        <dsp:cNvSpPr/>
      </dsp:nvSpPr>
      <dsp:spPr>
        <a:xfrm>
          <a:off x="1765" y="1554"/>
          <a:ext cx="9848952"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b-NO" sz="2100" kern="1200" dirty="0"/>
            <a:t>Aldersrelatert trening </a:t>
          </a:r>
        </a:p>
        <a:p>
          <a:pPr marL="0" lvl="0" indent="0" algn="ctr" defTabSz="933450">
            <a:lnSpc>
              <a:spcPct val="90000"/>
            </a:lnSpc>
            <a:spcBef>
              <a:spcPct val="0"/>
            </a:spcBef>
            <a:spcAft>
              <a:spcPct val="35000"/>
            </a:spcAft>
            <a:buNone/>
          </a:pPr>
          <a:r>
            <a:rPr lang="nb-NO" sz="2100" kern="1200" dirty="0"/>
            <a:t>6 – 10 år</a:t>
          </a:r>
        </a:p>
      </dsp:txBody>
      <dsp:txXfrm>
        <a:off x="29497" y="29286"/>
        <a:ext cx="9793488" cy="891361"/>
      </dsp:txXfrm>
    </dsp:sp>
    <dsp:sp modelId="{AB1E0B52-38C8-4627-B448-A68EED9D7DAA}">
      <dsp:nvSpPr>
        <dsp:cNvPr id="0" name=""/>
        <dsp:cNvSpPr/>
      </dsp:nvSpPr>
      <dsp:spPr>
        <a:xfrm>
          <a:off x="1765" y="1049945"/>
          <a:ext cx="9848952"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b-NO" sz="1500" kern="1200" dirty="0"/>
            <a:t>Alderstypiske trekk: </a:t>
          </a:r>
        </a:p>
        <a:p>
          <a:pPr marL="0" lvl="0" indent="0" algn="ctr" defTabSz="666750">
            <a:lnSpc>
              <a:spcPct val="90000"/>
            </a:lnSpc>
            <a:spcBef>
              <a:spcPct val="0"/>
            </a:spcBef>
            <a:spcAft>
              <a:spcPct val="35000"/>
            </a:spcAft>
            <a:buNone/>
          </a:pPr>
          <a:r>
            <a:rPr lang="nb-NO" sz="1500" kern="1200" dirty="0"/>
            <a:t>Jeg-fokusert, nysgjerrige, opptatt av rettferdighet, sammenligner seg selv med andre, er opptatt av bekreftelser, trenger trygghet, tydelige rammer og øvelsene må tilpasses ferdighetsnivå (føle mestring) </a:t>
          </a:r>
        </a:p>
      </dsp:txBody>
      <dsp:txXfrm>
        <a:off x="29497" y="1077677"/>
        <a:ext cx="9793488" cy="891361"/>
      </dsp:txXfrm>
    </dsp:sp>
    <dsp:sp modelId="{4753775D-16F9-4374-99AD-7615DF4CBBD3}">
      <dsp:nvSpPr>
        <dsp:cNvPr id="0" name=""/>
        <dsp:cNvSpPr/>
      </dsp:nvSpPr>
      <dsp:spPr>
        <a:xfrm>
          <a:off x="1765" y="2098337"/>
          <a:ext cx="9848952"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b-NO" sz="1500" kern="1200" dirty="0"/>
            <a:t>Fokusområder:</a:t>
          </a:r>
        </a:p>
        <a:p>
          <a:pPr marL="0" lvl="0" indent="0" algn="ctr" defTabSz="666750">
            <a:lnSpc>
              <a:spcPct val="90000"/>
            </a:lnSpc>
            <a:spcBef>
              <a:spcPct val="0"/>
            </a:spcBef>
            <a:spcAft>
              <a:spcPct val="35000"/>
            </a:spcAft>
            <a:buNone/>
          </a:pPr>
          <a:r>
            <a:rPr lang="nb-NO" sz="1500" kern="1200" dirty="0"/>
            <a:t>Individuelle ferdigheter, gode holdninger, kroppsbeherskelse og motorikk </a:t>
          </a:r>
        </a:p>
      </dsp:txBody>
      <dsp:txXfrm>
        <a:off x="29497" y="2126069"/>
        <a:ext cx="9793488" cy="891361"/>
      </dsp:txXfrm>
    </dsp:sp>
    <dsp:sp modelId="{5B404B7A-95E0-467B-A0E9-6E99F394F3A4}">
      <dsp:nvSpPr>
        <dsp:cNvPr id="0" name=""/>
        <dsp:cNvSpPr/>
      </dsp:nvSpPr>
      <dsp:spPr>
        <a:xfrm>
          <a:off x="1765" y="3146728"/>
          <a:ext cx="3237657"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b-NO" sz="1500" kern="1200" dirty="0"/>
            <a:t>Ferdighetstrening</a:t>
          </a:r>
        </a:p>
        <a:p>
          <a:pPr marL="0" lvl="0" indent="0" algn="ctr" defTabSz="666750">
            <a:lnSpc>
              <a:spcPct val="90000"/>
            </a:lnSpc>
            <a:spcBef>
              <a:spcPct val="0"/>
            </a:spcBef>
            <a:spcAft>
              <a:spcPct val="35000"/>
            </a:spcAft>
            <a:buNone/>
          </a:pPr>
          <a:r>
            <a:rPr lang="nb-NO" sz="1500" kern="1200" dirty="0"/>
            <a:t>1 v 1 angrep og forsvar mot mål / småmål</a:t>
          </a:r>
        </a:p>
      </dsp:txBody>
      <dsp:txXfrm>
        <a:off x="29497" y="3174460"/>
        <a:ext cx="3182193" cy="891361"/>
      </dsp:txXfrm>
    </dsp:sp>
    <dsp:sp modelId="{8011F569-CF6A-4BE6-9AD7-3D3ECD09E693}">
      <dsp:nvSpPr>
        <dsp:cNvPr id="0" name=""/>
        <dsp:cNvSpPr/>
      </dsp:nvSpPr>
      <dsp:spPr>
        <a:xfrm>
          <a:off x="1765" y="4195119"/>
          <a:ext cx="3237657"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b-NO" sz="1500" kern="1200" dirty="0"/>
            <a:t>Spillform</a:t>
          </a:r>
        </a:p>
        <a:p>
          <a:pPr marL="0" lvl="0" indent="0" algn="ctr" defTabSz="666750">
            <a:lnSpc>
              <a:spcPct val="90000"/>
            </a:lnSpc>
            <a:spcBef>
              <a:spcPct val="0"/>
            </a:spcBef>
            <a:spcAft>
              <a:spcPct val="35000"/>
            </a:spcAft>
            <a:buNone/>
          </a:pPr>
          <a:r>
            <a:rPr lang="nb-NO" sz="1500" kern="1200" dirty="0"/>
            <a:t>3 v 3 inkl. keeper</a:t>
          </a:r>
        </a:p>
      </dsp:txBody>
      <dsp:txXfrm>
        <a:off x="29497" y="4222851"/>
        <a:ext cx="3182193" cy="891361"/>
      </dsp:txXfrm>
    </dsp:sp>
    <dsp:sp modelId="{0DDDFB27-2BD1-40DA-AC63-7E8496E66466}">
      <dsp:nvSpPr>
        <dsp:cNvPr id="0" name=""/>
        <dsp:cNvSpPr/>
      </dsp:nvSpPr>
      <dsp:spPr>
        <a:xfrm>
          <a:off x="3307413" y="3146728"/>
          <a:ext cx="3237657"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b-NO" sz="1500" kern="1200" dirty="0"/>
            <a:t>Ferdighetstrening</a:t>
          </a:r>
        </a:p>
        <a:p>
          <a:pPr marL="0" lvl="0" indent="0" algn="ctr" defTabSz="666750">
            <a:lnSpc>
              <a:spcPct val="90000"/>
            </a:lnSpc>
            <a:spcBef>
              <a:spcPct val="0"/>
            </a:spcBef>
            <a:spcAft>
              <a:spcPct val="35000"/>
            </a:spcAft>
            <a:buNone/>
          </a:pPr>
          <a:r>
            <a:rPr lang="nb-NO" sz="1500" kern="1200" dirty="0"/>
            <a:t>Sjef over ballen – kroppsbeherskelse med ball</a:t>
          </a:r>
        </a:p>
      </dsp:txBody>
      <dsp:txXfrm>
        <a:off x="3335145" y="3174460"/>
        <a:ext cx="3182193" cy="891361"/>
      </dsp:txXfrm>
    </dsp:sp>
    <dsp:sp modelId="{619C9F88-6F54-4AB8-9A10-0410FFD475FD}">
      <dsp:nvSpPr>
        <dsp:cNvPr id="0" name=""/>
        <dsp:cNvSpPr/>
      </dsp:nvSpPr>
      <dsp:spPr>
        <a:xfrm>
          <a:off x="3307413" y="4195119"/>
          <a:ext cx="3237657"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b-NO" sz="1500" kern="1200" dirty="0"/>
            <a:t>Spillform</a:t>
          </a:r>
        </a:p>
        <a:p>
          <a:pPr marL="0" lvl="0" indent="0" algn="ctr" defTabSz="666750">
            <a:lnSpc>
              <a:spcPct val="90000"/>
            </a:lnSpc>
            <a:spcBef>
              <a:spcPct val="0"/>
            </a:spcBef>
            <a:spcAft>
              <a:spcPct val="35000"/>
            </a:spcAft>
            <a:buNone/>
          </a:pPr>
          <a:r>
            <a:rPr lang="nb-NO" sz="1500" kern="1200" dirty="0"/>
            <a:t>4 v 4 inkl. keeper</a:t>
          </a:r>
        </a:p>
      </dsp:txBody>
      <dsp:txXfrm>
        <a:off x="3335145" y="4222851"/>
        <a:ext cx="3182193" cy="891361"/>
      </dsp:txXfrm>
    </dsp:sp>
    <dsp:sp modelId="{35F3CBCC-8914-415B-8F57-D42215BE30DF}">
      <dsp:nvSpPr>
        <dsp:cNvPr id="0" name=""/>
        <dsp:cNvSpPr/>
      </dsp:nvSpPr>
      <dsp:spPr>
        <a:xfrm>
          <a:off x="6613061" y="3146728"/>
          <a:ext cx="3237657"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b-NO" sz="1500" kern="1200" dirty="0"/>
            <a:t>Ferdighetstrening</a:t>
          </a:r>
        </a:p>
        <a:p>
          <a:pPr marL="0" lvl="0" indent="0" algn="ctr" defTabSz="666750">
            <a:lnSpc>
              <a:spcPct val="90000"/>
            </a:lnSpc>
            <a:spcBef>
              <a:spcPct val="0"/>
            </a:spcBef>
            <a:spcAft>
              <a:spcPct val="35000"/>
            </a:spcAft>
            <a:buNone/>
          </a:pPr>
          <a:r>
            <a:rPr lang="nb-NO" sz="1500" kern="1200" dirty="0"/>
            <a:t>Loddrett vristskudd</a:t>
          </a:r>
        </a:p>
      </dsp:txBody>
      <dsp:txXfrm>
        <a:off x="6640793" y="3174460"/>
        <a:ext cx="3182193" cy="891361"/>
      </dsp:txXfrm>
    </dsp:sp>
    <dsp:sp modelId="{E4CD7A8E-2CCC-4D79-AB0E-8D3A91074536}">
      <dsp:nvSpPr>
        <dsp:cNvPr id="0" name=""/>
        <dsp:cNvSpPr/>
      </dsp:nvSpPr>
      <dsp:spPr>
        <a:xfrm>
          <a:off x="6613061" y="4195119"/>
          <a:ext cx="3237657"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b-NO" sz="1500" kern="1200" dirty="0"/>
            <a:t>Spillform</a:t>
          </a:r>
        </a:p>
        <a:p>
          <a:pPr marL="0" lvl="0" indent="0" algn="ctr" defTabSz="666750">
            <a:lnSpc>
              <a:spcPct val="90000"/>
            </a:lnSpc>
            <a:spcBef>
              <a:spcPct val="0"/>
            </a:spcBef>
            <a:spcAft>
              <a:spcPct val="35000"/>
            </a:spcAft>
            <a:buNone/>
          </a:pPr>
          <a:r>
            <a:rPr lang="nb-NO" sz="1500" kern="1200" dirty="0"/>
            <a:t>5 v 5 inkl. keeper </a:t>
          </a:r>
        </a:p>
      </dsp:txBody>
      <dsp:txXfrm>
        <a:off x="6640793" y="4222851"/>
        <a:ext cx="3182193" cy="8913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7D736-3949-4691-9B71-9EBAF16988BC}">
      <dsp:nvSpPr>
        <dsp:cNvPr id="0" name=""/>
        <dsp:cNvSpPr/>
      </dsp:nvSpPr>
      <dsp:spPr>
        <a:xfrm>
          <a:off x="1765" y="1554"/>
          <a:ext cx="9848952"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b-NO" sz="2100" kern="1200" dirty="0"/>
            <a:t>Aldersrelatert trening </a:t>
          </a:r>
        </a:p>
        <a:p>
          <a:pPr marL="0" lvl="0" indent="0" algn="ctr" defTabSz="933450">
            <a:lnSpc>
              <a:spcPct val="90000"/>
            </a:lnSpc>
            <a:spcBef>
              <a:spcPct val="0"/>
            </a:spcBef>
            <a:spcAft>
              <a:spcPct val="35000"/>
            </a:spcAft>
            <a:buNone/>
          </a:pPr>
          <a:r>
            <a:rPr lang="nb-NO" sz="2100" kern="1200" dirty="0"/>
            <a:t>11 – 12 år</a:t>
          </a:r>
        </a:p>
      </dsp:txBody>
      <dsp:txXfrm>
        <a:off x="29497" y="29286"/>
        <a:ext cx="9793488" cy="891361"/>
      </dsp:txXfrm>
    </dsp:sp>
    <dsp:sp modelId="{AB1E0B52-38C8-4627-B448-A68EED9D7DAA}">
      <dsp:nvSpPr>
        <dsp:cNvPr id="0" name=""/>
        <dsp:cNvSpPr/>
      </dsp:nvSpPr>
      <dsp:spPr>
        <a:xfrm>
          <a:off x="1765" y="1049945"/>
          <a:ext cx="9848952"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b-NO" sz="1500" kern="1200" dirty="0"/>
            <a:t>Alderstypiske trekk: </a:t>
          </a:r>
        </a:p>
        <a:p>
          <a:pPr marL="0" lvl="0" indent="0" algn="ctr" defTabSz="666750">
            <a:lnSpc>
              <a:spcPct val="90000"/>
            </a:lnSpc>
            <a:spcBef>
              <a:spcPct val="0"/>
            </a:spcBef>
            <a:spcAft>
              <a:spcPct val="35000"/>
            </a:spcAft>
            <a:buNone/>
          </a:pPr>
          <a:r>
            <a:rPr lang="nb-NO" sz="1500" kern="1200" dirty="0"/>
            <a:t>Jeg-fokusert, nysgjerrige, opptatt av rettferdighet, sammenligner seg selv med andre, er opptatt av bekreftelser, trenger trygghet, tydelige rammer og øvelsene må tilpasses ferdighetsnivå (føle mestring) </a:t>
          </a:r>
        </a:p>
      </dsp:txBody>
      <dsp:txXfrm>
        <a:off x="29497" y="1077677"/>
        <a:ext cx="9793488" cy="891361"/>
      </dsp:txXfrm>
    </dsp:sp>
    <dsp:sp modelId="{4753775D-16F9-4374-99AD-7615DF4CBBD3}">
      <dsp:nvSpPr>
        <dsp:cNvPr id="0" name=""/>
        <dsp:cNvSpPr/>
      </dsp:nvSpPr>
      <dsp:spPr>
        <a:xfrm>
          <a:off x="1765" y="2098337"/>
          <a:ext cx="9848952"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Fokusområder:</a:t>
          </a:r>
        </a:p>
        <a:p>
          <a:pPr marL="0" lvl="0" indent="0" algn="ctr" defTabSz="622300">
            <a:lnSpc>
              <a:spcPct val="90000"/>
            </a:lnSpc>
            <a:spcBef>
              <a:spcPct val="0"/>
            </a:spcBef>
            <a:spcAft>
              <a:spcPct val="35000"/>
            </a:spcAft>
            <a:buNone/>
          </a:pPr>
          <a:r>
            <a:rPr lang="nb-NO" sz="1400" kern="1200" dirty="0"/>
            <a:t>Individuelle ferdigheter, gode holdninger, kroppsbeherskelse og motorikk</a:t>
          </a:r>
        </a:p>
        <a:p>
          <a:pPr marL="0" lvl="0" indent="0" algn="ctr" defTabSz="622300">
            <a:lnSpc>
              <a:spcPct val="90000"/>
            </a:lnSpc>
            <a:spcBef>
              <a:spcPct val="0"/>
            </a:spcBef>
            <a:spcAft>
              <a:spcPct val="35000"/>
            </a:spcAft>
            <a:buNone/>
          </a:pPr>
          <a:r>
            <a:rPr lang="nb-NO" sz="1400" kern="1200" dirty="0"/>
            <a:t>Relasjonelle ferdigheter og forståelse </a:t>
          </a:r>
        </a:p>
      </dsp:txBody>
      <dsp:txXfrm>
        <a:off x="29497" y="2126069"/>
        <a:ext cx="9793488" cy="891361"/>
      </dsp:txXfrm>
    </dsp:sp>
    <dsp:sp modelId="{5B404B7A-95E0-467B-A0E9-6E99F394F3A4}">
      <dsp:nvSpPr>
        <dsp:cNvPr id="0" name=""/>
        <dsp:cNvSpPr/>
      </dsp:nvSpPr>
      <dsp:spPr>
        <a:xfrm>
          <a:off x="1765" y="3146728"/>
          <a:ext cx="3237657"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Ferdighetstrening</a:t>
          </a:r>
        </a:p>
        <a:p>
          <a:pPr marL="0" lvl="0" indent="0" algn="ctr" defTabSz="622300">
            <a:lnSpc>
              <a:spcPct val="90000"/>
            </a:lnSpc>
            <a:spcBef>
              <a:spcPct val="0"/>
            </a:spcBef>
            <a:spcAft>
              <a:spcPct val="35000"/>
            </a:spcAft>
            <a:buNone/>
          </a:pPr>
          <a:r>
            <a:rPr lang="nb-NO" sz="1400" kern="1200" dirty="0"/>
            <a:t>Ulike typer pasninger </a:t>
          </a:r>
        </a:p>
        <a:p>
          <a:pPr marL="0" lvl="0" indent="0" algn="ctr" defTabSz="622300">
            <a:lnSpc>
              <a:spcPct val="90000"/>
            </a:lnSpc>
            <a:spcBef>
              <a:spcPct val="0"/>
            </a:spcBef>
            <a:spcAft>
              <a:spcPct val="35000"/>
            </a:spcAft>
            <a:buNone/>
          </a:pPr>
          <a:r>
            <a:rPr lang="nb-NO" sz="1400" kern="1200" dirty="0"/>
            <a:t>og mottak</a:t>
          </a:r>
        </a:p>
      </dsp:txBody>
      <dsp:txXfrm>
        <a:off x="29497" y="3174460"/>
        <a:ext cx="3182193" cy="891361"/>
      </dsp:txXfrm>
    </dsp:sp>
    <dsp:sp modelId="{8011F569-CF6A-4BE6-9AD7-3D3ECD09E693}">
      <dsp:nvSpPr>
        <dsp:cNvPr id="0" name=""/>
        <dsp:cNvSpPr/>
      </dsp:nvSpPr>
      <dsp:spPr>
        <a:xfrm>
          <a:off x="1765" y="4195119"/>
          <a:ext cx="3237657"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Spillform</a:t>
          </a:r>
        </a:p>
        <a:p>
          <a:pPr marL="0" lvl="0" indent="0" algn="ctr" defTabSz="622300">
            <a:lnSpc>
              <a:spcPct val="90000"/>
            </a:lnSpc>
            <a:spcBef>
              <a:spcPct val="0"/>
            </a:spcBef>
            <a:spcAft>
              <a:spcPct val="35000"/>
            </a:spcAft>
            <a:buNone/>
          </a:pPr>
          <a:r>
            <a:rPr lang="nb-NO" sz="1400" kern="1200" dirty="0"/>
            <a:t>3 v 3 inkl. keeper</a:t>
          </a:r>
        </a:p>
      </dsp:txBody>
      <dsp:txXfrm>
        <a:off x="29497" y="4222851"/>
        <a:ext cx="3182193" cy="891361"/>
      </dsp:txXfrm>
    </dsp:sp>
    <dsp:sp modelId="{0DDDFB27-2BD1-40DA-AC63-7E8496E66466}">
      <dsp:nvSpPr>
        <dsp:cNvPr id="0" name=""/>
        <dsp:cNvSpPr/>
      </dsp:nvSpPr>
      <dsp:spPr>
        <a:xfrm>
          <a:off x="3307413" y="3146728"/>
          <a:ext cx="3237657"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Ferdighetstrening</a:t>
          </a:r>
        </a:p>
        <a:p>
          <a:pPr marL="0" lvl="0" indent="0" algn="ctr" defTabSz="622300">
            <a:lnSpc>
              <a:spcPct val="90000"/>
            </a:lnSpc>
            <a:spcBef>
              <a:spcPct val="0"/>
            </a:spcBef>
            <a:spcAft>
              <a:spcPct val="35000"/>
            </a:spcAft>
            <a:buNone/>
          </a:pPr>
          <a:r>
            <a:rPr lang="nb-NO" sz="1400" kern="1200" dirty="0"/>
            <a:t>Sjef over ballen </a:t>
          </a:r>
        </a:p>
        <a:p>
          <a:pPr marL="0" lvl="0" indent="0" algn="ctr" defTabSz="622300">
            <a:lnSpc>
              <a:spcPct val="90000"/>
            </a:lnSpc>
            <a:spcBef>
              <a:spcPct val="0"/>
            </a:spcBef>
            <a:spcAft>
              <a:spcPct val="35000"/>
            </a:spcAft>
            <a:buNone/>
          </a:pPr>
          <a:r>
            <a:rPr lang="nb-NO" sz="1400" kern="1200" dirty="0"/>
            <a:t>Finter og vendinger</a:t>
          </a:r>
        </a:p>
      </dsp:txBody>
      <dsp:txXfrm>
        <a:off x="3335145" y="3174460"/>
        <a:ext cx="3182193" cy="891361"/>
      </dsp:txXfrm>
    </dsp:sp>
    <dsp:sp modelId="{619C9F88-6F54-4AB8-9A10-0410FFD475FD}">
      <dsp:nvSpPr>
        <dsp:cNvPr id="0" name=""/>
        <dsp:cNvSpPr/>
      </dsp:nvSpPr>
      <dsp:spPr>
        <a:xfrm>
          <a:off x="3307413" y="4195119"/>
          <a:ext cx="3237657"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Spillform</a:t>
          </a:r>
        </a:p>
        <a:p>
          <a:pPr marL="0" lvl="0" indent="0" algn="ctr" defTabSz="622300">
            <a:lnSpc>
              <a:spcPct val="90000"/>
            </a:lnSpc>
            <a:spcBef>
              <a:spcPct val="0"/>
            </a:spcBef>
            <a:spcAft>
              <a:spcPct val="35000"/>
            </a:spcAft>
            <a:buNone/>
          </a:pPr>
          <a:r>
            <a:rPr lang="nb-NO" sz="1400" kern="1200" dirty="0"/>
            <a:t>5 v 5 inkl. keeper</a:t>
          </a:r>
        </a:p>
      </dsp:txBody>
      <dsp:txXfrm>
        <a:off x="3335145" y="4222851"/>
        <a:ext cx="3182193" cy="891361"/>
      </dsp:txXfrm>
    </dsp:sp>
    <dsp:sp modelId="{35F3CBCC-8914-415B-8F57-D42215BE30DF}">
      <dsp:nvSpPr>
        <dsp:cNvPr id="0" name=""/>
        <dsp:cNvSpPr/>
      </dsp:nvSpPr>
      <dsp:spPr>
        <a:xfrm>
          <a:off x="6613061" y="3146728"/>
          <a:ext cx="3237657"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Ferdighetstrening</a:t>
          </a:r>
        </a:p>
        <a:p>
          <a:pPr marL="0" lvl="0" indent="0" algn="ctr" defTabSz="622300">
            <a:lnSpc>
              <a:spcPct val="90000"/>
            </a:lnSpc>
            <a:spcBef>
              <a:spcPct val="0"/>
            </a:spcBef>
            <a:spcAft>
              <a:spcPct val="35000"/>
            </a:spcAft>
            <a:buNone/>
          </a:pPr>
          <a:r>
            <a:rPr lang="nb-NO" sz="1400" kern="1200" dirty="0"/>
            <a:t>1 v 1, 2 v 1, 2 v 2 og 3 v 2 </a:t>
          </a:r>
        </a:p>
        <a:p>
          <a:pPr marL="0" lvl="0" indent="0" algn="ctr" defTabSz="622300">
            <a:lnSpc>
              <a:spcPct val="90000"/>
            </a:lnSpc>
            <a:spcBef>
              <a:spcPct val="0"/>
            </a:spcBef>
            <a:spcAft>
              <a:spcPct val="35000"/>
            </a:spcAft>
            <a:buNone/>
          </a:pPr>
          <a:r>
            <a:rPr lang="nb-NO" sz="1400" kern="1200" dirty="0"/>
            <a:t>skape / utnytte overtall</a:t>
          </a:r>
        </a:p>
      </dsp:txBody>
      <dsp:txXfrm>
        <a:off x="6640793" y="3174460"/>
        <a:ext cx="3182193" cy="891361"/>
      </dsp:txXfrm>
    </dsp:sp>
    <dsp:sp modelId="{E4CD7A8E-2CCC-4D79-AB0E-8D3A91074536}">
      <dsp:nvSpPr>
        <dsp:cNvPr id="0" name=""/>
        <dsp:cNvSpPr/>
      </dsp:nvSpPr>
      <dsp:spPr>
        <a:xfrm>
          <a:off x="6613061" y="4195119"/>
          <a:ext cx="3237657" cy="94682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dirty="0"/>
            <a:t>Spillform</a:t>
          </a:r>
        </a:p>
        <a:p>
          <a:pPr marL="0" lvl="0" indent="0" algn="ctr" defTabSz="622300">
            <a:lnSpc>
              <a:spcPct val="90000"/>
            </a:lnSpc>
            <a:spcBef>
              <a:spcPct val="0"/>
            </a:spcBef>
            <a:spcAft>
              <a:spcPct val="35000"/>
            </a:spcAft>
            <a:buNone/>
          </a:pPr>
          <a:r>
            <a:rPr lang="nb-NO" sz="1400" kern="1200"/>
            <a:t>9 v 9 </a:t>
          </a:r>
          <a:r>
            <a:rPr lang="nb-NO" sz="1400" kern="1200" dirty="0"/>
            <a:t>inkl. keeper </a:t>
          </a:r>
        </a:p>
      </dsp:txBody>
      <dsp:txXfrm>
        <a:off x="6640793" y="4222851"/>
        <a:ext cx="3182193" cy="89136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0.6084</cdr:x>
      <cdr:y>0.7691</cdr:y>
    </cdr:from>
    <cdr:to>
      <cdr:x>0.63574</cdr:x>
      <cdr:y>0.81363</cdr:y>
    </cdr:to>
    <cdr:sp macro="" textlink="">
      <cdr:nvSpPr>
        <cdr:cNvPr id="11" name="TekstSylinder 1">
          <a:extLst xmlns:a="http://schemas.openxmlformats.org/drawingml/2006/main">
            <a:ext uri="{FF2B5EF4-FFF2-40B4-BE49-F238E27FC236}">
              <a16:creationId xmlns:a16="http://schemas.microsoft.com/office/drawing/2014/main" id="{686B2BF0-6AE2-4FB0-BB24-2DF2E1B149BB}"/>
            </a:ext>
          </a:extLst>
        </cdr:cNvPr>
        <cdr:cNvSpPr txBox="1"/>
      </cdr:nvSpPr>
      <cdr:spPr>
        <a:xfrm xmlns:a="http://schemas.openxmlformats.org/drawingml/2006/main">
          <a:off x="5971172" y="5274488"/>
          <a:ext cx="268330"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1</a:t>
          </a:r>
        </a:p>
      </cdr:txBody>
    </cdr:sp>
  </cdr:relSizeAnchor>
  <cdr:relSizeAnchor xmlns:cdr="http://schemas.openxmlformats.org/drawingml/2006/chartDrawing">
    <cdr:from>
      <cdr:x>0.94789</cdr:x>
      <cdr:y>0.76798</cdr:y>
    </cdr:from>
    <cdr:to>
      <cdr:x>0.97523</cdr:x>
      <cdr:y>0.81251</cdr:y>
    </cdr:to>
    <cdr:sp macro="" textlink="">
      <cdr:nvSpPr>
        <cdr:cNvPr id="12" name="TekstSylinder 1">
          <a:extLst xmlns:a="http://schemas.openxmlformats.org/drawingml/2006/main">
            <a:ext uri="{FF2B5EF4-FFF2-40B4-BE49-F238E27FC236}">
              <a16:creationId xmlns:a16="http://schemas.microsoft.com/office/drawing/2014/main" id="{B987DED8-2A92-4E6E-B3B6-56B76B4A301D}"/>
            </a:ext>
          </a:extLst>
        </cdr:cNvPr>
        <cdr:cNvSpPr txBox="1"/>
      </cdr:nvSpPr>
      <cdr:spPr>
        <a:xfrm xmlns:a="http://schemas.openxmlformats.org/drawingml/2006/main">
          <a:off x="9303172" y="5266779"/>
          <a:ext cx="268330"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4</a:t>
          </a:r>
        </a:p>
      </cdr:txBody>
    </cdr:sp>
  </cdr:relSizeAnchor>
  <cdr:relSizeAnchor xmlns:cdr="http://schemas.openxmlformats.org/drawingml/2006/chartDrawing">
    <cdr:from>
      <cdr:x>0.85022</cdr:x>
      <cdr:y>0.76777</cdr:y>
    </cdr:from>
    <cdr:to>
      <cdr:x>0.87756</cdr:x>
      <cdr:y>0.8123</cdr:y>
    </cdr:to>
    <cdr:sp macro="" textlink="">
      <cdr:nvSpPr>
        <cdr:cNvPr id="13" name="TekstSylinder 1">
          <a:extLst xmlns:a="http://schemas.openxmlformats.org/drawingml/2006/main">
            <a:ext uri="{FF2B5EF4-FFF2-40B4-BE49-F238E27FC236}">
              <a16:creationId xmlns:a16="http://schemas.microsoft.com/office/drawing/2014/main" id="{74F4A545-45E2-430D-A277-6E37C1DD4248}"/>
            </a:ext>
          </a:extLst>
        </cdr:cNvPr>
        <cdr:cNvSpPr txBox="1"/>
      </cdr:nvSpPr>
      <cdr:spPr>
        <a:xfrm xmlns:a="http://schemas.openxmlformats.org/drawingml/2006/main">
          <a:off x="8344526" y="5265388"/>
          <a:ext cx="268330" cy="30538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3</a:t>
          </a:r>
        </a:p>
      </cdr:txBody>
    </cdr:sp>
  </cdr:relSizeAnchor>
  <cdr:relSizeAnchor xmlns:cdr="http://schemas.openxmlformats.org/drawingml/2006/chartDrawing">
    <cdr:from>
      <cdr:x>0.71735</cdr:x>
      <cdr:y>0.7691</cdr:y>
    </cdr:from>
    <cdr:to>
      <cdr:x>0.7447</cdr:x>
      <cdr:y>0.81363</cdr:y>
    </cdr:to>
    <cdr:sp macro="" textlink="">
      <cdr:nvSpPr>
        <cdr:cNvPr id="14" name="TekstSylinder 1">
          <a:extLst xmlns:a="http://schemas.openxmlformats.org/drawingml/2006/main">
            <a:ext uri="{FF2B5EF4-FFF2-40B4-BE49-F238E27FC236}">
              <a16:creationId xmlns:a16="http://schemas.microsoft.com/office/drawing/2014/main" id="{4383A627-0B5A-4670-B698-4D3CC816DEA9}"/>
            </a:ext>
          </a:extLst>
        </cdr:cNvPr>
        <cdr:cNvSpPr txBox="1"/>
      </cdr:nvSpPr>
      <cdr:spPr>
        <a:xfrm xmlns:a="http://schemas.openxmlformats.org/drawingml/2006/main">
          <a:off x="7040517" y="5274488"/>
          <a:ext cx="268429"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2</a:t>
          </a:r>
        </a:p>
      </cdr:txBody>
    </cdr:sp>
  </cdr:relSizeAnchor>
  <cdr:relSizeAnchor xmlns:cdr="http://schemas.openxmlformats.org/drawingml/2006/chartDrawing">
    <cdr:from>
      <cdr:x>0.46028</cdr:x>
      <cdr:y>0.70815</cdr:y>
    </cdr:from>
    <cdr:to>
      <cdr:x>0.48762</cdr:x>
      <cdr:y>0.75268</cdr:y>
    </cdr:to>
    <cdr:sp macro="" textlink="">
      <cdr:nvSpPr>
        <cdr:cNvPr id="15" name="TekstSylinder 1">
          <a:extLst xmlns:a="http://schemas.openxmlformats.org/drawingml/2006/main">
            <a:ext uri="{FF2B5EF4-FFF2-40B4-BE49-F238E27FC236}">
              <a16:creationId xmlns:a16="http://schemas.microsoft.com/office/drawing/2014/main" id="{35ACCF05-ABCF-4698-90F8-AE78F7FCBECA}"/>
            </a:ext>
          </a:extLst>
        </cdr:cNvPr>
        <cdr:cNvSpPr txBox="1"/>
      </cdr:nvSpPr>
      <cdr:spPr>
        <a:xfrm xmlns:a="http://schemas.openxmlformats.org/drawingml/2006/main">
          <a:off x="4517421" y="4856472"/>
          <a:ext cx="268330" cy="30538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1</a:t>
          </a:r>
        </a:p>
      </cdr:txBody>
    </cdr:sp>
  </cdr:relSizeAnchor>
  <cdr:relSizeAnchor xmlns:cdr="http://schemas.openxmlformats.org/drawingml/2006/chartDrawing">
    <cdr:from>
      <cdr:x>0.94789</cdr:x>
      <cdr:y>0.70695</cdr:y>
    </cdr:from>
    <cdr:to>
      <cdr:x>0.97523</cdr:x>
      <cdr:y>0.75148</cdr:y>
    </cdr:to>
    <cdr:sp macro="" textlink="">
      <cdr:nvSpPr>
        <cdr:cNvPr id="16" name="TekstSylinder 1">
          <a:extLst xmlns:a="http://schemas.openxmlformats.org/drawingml/2006/main">
            <a:ext uri="{FF2B5EF4-FFF2-40B4-BE49-F238E27FC236}">
              <a16:creationId xmlns:a16="http://schemas.microsoft.com/office/drawing/2014/main" id="{3C7E7E66-B210-4C23-853F-BE0F6CD4560C}"/>
            </a:ext>
          </a:extLst>
        </cdr:cNvPr>
        <cdr:cNvSpPr txBox="1"/>
      </cdr:nvSpPr>
      <cdr:spPr>
        <a:xfrm xmlns:a="http://schemas.openxmlformats.org/drawingml/2006/main">
          <a:off x="9303172" y="4848238"/>
          <a:ext cx="268330"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4</a:t>
          </a:r>
        </a:p>
      </cdr:txBody>
    </cdr:sp>
  </cdr:relSizeAnchor>
  <cdr:relSizeAnchor xmlns:cdr="http://schemas.openxmlformats.org/drawingml/2006/chartDrawing">
    <cdr:from>
      <cdr:x>0.85022</cdr:x>
      <cdr:y>0.70708</cdr:y>
    </cdr:from>
    <cdr:to>
      <cdr:x>0.87756</cdr:x>
      <cdr:y>0.75161</cdr:y>
    </cdr:to>
    <cdr:sp macro="" textlink="">
      <cdr:nvSpPr>
        <cdr:cNvPr id="17" name="TekstSylinder 1">
          <a:extLst xmlns:a="http://schemas.openxmlformats.org/drawingml/2006/main">
            <a:ext uri="{FF2B5EF4-FFF2-40B4-BE49-F238E27FC236}">
              <a16:creationId xmlns:a16="http://schemas.microsoft.com/office/drawing/2014/main" id="{07BC76F0-B2A4-48ED-8F6E-04FB7CDD952B}"/>
            </a:ext>
          </a:extLst>
        </cdr:cNvPr>
        <cdr:cNvSpPr txBox="1"/>
      </cdr:nvSpPr>
      <cdr:spPr>
        <a:xfrm xmlns:a="http://schemas.openxmlformats.org/drawingml/2006/main">
          <a:off x="8344526" y="4849175"/>
          <a:ext cx="268330" cy="30538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3</a:t>
          </a:r>
        </a:p>
      </cdr:txBody>
    </cdr:sp>
  </cdr:relSizeAnchor>
  <cdr:relSizeAnchor xmlns:cdr="http://schemas.openxmlformats.org/drawingml/2006/chartDrawing">
    <cdr:from>
      <cdr:x>0.70946</cdr:x>
      <cdr:y>0.70674</cdr:y>
    </cdr:from>
    <cdr:to>
      <cdr:x>0.73681</cdr:x>
      <cdr:y>0.75127</cdr:y>
    </cdr:to>
    <cdr:sp macro="" textlink="">
      <cdr:nvSpPr>
        <cdr:cNvPr id="18" name="TekstSylinder 1">
          <a:extLst xmlns:a="http://schemas.openxmlformats.org/drawingml/2006/main">
            <a:ext uri="{FF2B5EF4-FFF2-40B4-BE49-F238E27FC236}">
              <a16:creationId xmlns:a16="http://schemas.microsoft.com/office/drawing/2014/main" id="{AE0E8310-39EC-4990-A03B-06181B81A840}"/>
            </a:ext>
          </a:extLst>
        </cdr:cNvPr>
        <cdr:cNvSpPr txBox="1"/>
      </cdr:nvSpPr>
      <cdr:spPr>
        <a:xfrm xmlns:a="http://schemas.openxmlformats.org/drawingml/2006/main">
          <a:off x="6963031" y="4846847"/>
          <a:ext cx="268429" cy="30538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2</a:t>
          </a:r>
        </a:p>
      </cdr:txBody>
    </cdr:sp>
  </cdr:relSizeAnchor>
  <cdr:relSizeAnchor xmlns:cdr="http://schemas.openxmlformats.org/drawingml/2006/chartDrawing">
    <cdr:from>
      <cdr:x>0.46028</cdr:x>
      <cdr:y>0.64825</cdr:y>
    </cdr:from>
    <cdr:to>
      <cdr:x>0.48762</cdr:x>
      <cdr:y>0.69278</cdr:y>
    </cdr:to>
    <cdr:sp macro="" textlink="">
      <cdr:nvSpPr>
        <cdr:cNvPr id="19" name="TekstSylinder 1">
          <a:extLst xmlns:a="http://schemas.openxmlformats.org/drawingml/2006/main">
            <a:ext uri="{FF2B5EF4-FFF2-40B4-BE49-F238E27FC236}">
              <a16:creationId xmlns:a16="http://schemas.microsoft.com/office/drawing/2014/main" id="{0D1A531A-FC0D-47F6-BCAF-F89AC9E42384}"/>
            </a:ext>
          </a:extLst>
        </cdr:cNvPr>
        <cdr:cNvSpPr txBox="1"/>
      </cdr:nvSpPr>
      <cdr:spPr>
        <a:xfrm xmlns:a="http://schemas.openxmlformats.org/drawingml/2006/main">
          <a:off x="4517421" y="4445722"/>
          <a:ext cx="268330"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1</a:t>
          </a:r>
        </a:p>
      </cdr:txBody>
    </cdr:sp>
  </cdr:relSizeAnchor>
  <cdr:relSizeAnchor xmlns:cdr="http://schemas.openxmlformats.org/drawingml/2006/chartDrawing">
    <cdr:from>
      <cdr:x>0.94789</cdr:x>
      <cdr:y>0.64705</cdr:y>
    </cdr:from>
    <cdr:to>
      <cdr:x>0.97523</cdr:x>
      <cdr:y>0.69158</cdr:y>
    </cdr:to>
    <cdr:sp macro="" textlink="">
      <cdr:nvSpPr>
        <cdr:cNvPr id="20" name="TekstSylinder 1">
          <a:extLst xmlns:a="http://schemas.openxmlformats.org/drawingml/2006/main">
            <a:ext uri="{FF2B5EF4-FFF2-40B4-BE49-F238E27FC236}">
              <a16:creationId xmlns:a16="http://schemas.microsoft.com/office/drawing/2014/main" id="{1D80928F-99C0-498A-A5AD-414495B57243}"/>
            </a:ext>
          </a:extLst>
        </cdr:cNvPr>
        <cdr:cNvSpPr txBox="1"/>
      </cdr:nvSpPr>
      <cdr:spPr>
        <a:xfrm xmlns:a="http://schemas.openxmlformats.org/drawingml/2006/main">
          <a:off x="9303172" y="4437489"/>
          <a:ext cx="268330"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4</a:t>
          </a:r>
        </a:p>
      </cdr:txBody>
    </cdr:sp>
  </cdr:relSizeAnchor>
  <cdr:relSizeAnchor xmlns:cdr="http://schemas.openxmlformats.org/drawingml/2006/chartDrawing">
    <cdr:from>
      <cdr:x>0.85022</cdr:x>
      <cdr:y>0.64654</cdr:y>
    </cdr:from>
    <cdr:to>
      <cdr:x>0.87756</cdr:x>
      <cdr:y>0.69107</cdr:y>
    </cdr:to>
    <cdr:sp macro="" textlink="">
      <cdr:nvSpPr>
        <cdr:cNvPr id="21" name="TekstSylinder 1">
          <a:extLst xmlns:a="http://schemas.openxmlformats.org/drawingml/2006/main">
            <a:ext uri="{FF2B5EF4-FFF2-40B4-BE49-F238E27FC236}">
              <a16:creationId xmlns:a16="http://schemas.microsoft.com/office/drawing/2014/main" id="{E2735243-E733-477B-BB85-9242B4D9C31E}"/>
            </a:ext>
          </a:extLst>
        </cdr:cNvPr>
        <cdr:cNvSpPr txBox="1"/>
      </cdr:nvSpPr>
      <cdr:spPr>
        <a:xfrm xmlns:a="http://schemas.openxmlformats.org/drawingml/2006/main">
          <a:off x="8344526" y="4433951"/>
          <a:ext cx="268330"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3</a:t>
          </a:r>
        </a:p>
      </cdr:txBody>
    </cdr:sp>
  </cdr:relSizeAnchor>
  <cdr:relSizeAnchor xmlns:cdr="http://schemas.openxmlformats.org/drawingml/2006/chartDrawing">
    <cdr:from>
      <cdr:x>0.65917</cdr:x>
      <cdr:y>0.64404</cdr:y>
    </cdr:from>
    <cdr:to>
      <cdr:x>0.68652</cdr:x>
      <cdr:y>0.68857</cdr:y>
    </cdr:to>
    <cdr:sp macro="" textlink="">
      <cdr:nvSpPr>
        <cdr:cNvPr id="22" name="TekstSylinder 1">
          <a:extLst xmlns:a="http://schemas.openxmlformats.org/drawingml/2006/main">
            <a:ext uri="{FF2B5EF4-FFF2-40B4-BE49-F238E27FC236}">
              <a16:creationId xmlns:a16="http://schemas.microsoft.com/office/drawing/2014/main" id="{F66DC333-A095-4C34-AB7D-E35FE2937863}"/>
            </a:ext>
          </a:extLst>
        </cdr:cNvPr>
        <cdr:cNvSpPr txBox="1"/>
      </cdr:nvSpPr>
      <cdr:spPr>
        <a:xfrm xmlns:a="http://schemas.openxmlformats.org/drawingml/2006/main">
          <a:off x="6469500" y="4416847"/>
          <a:ext cx="268428"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2</a:t>
          </a:r>
        </a:p>
      </cdr:txBody>
    </cdr:sp>
  </cdr:relSizeAnchor>
  <cdr:relSizeAnchor xmlns:cdr="http://schemas.openxmlformats.org/drawingml/2006/chartDrawing">
    <cdr:from>
      <cdr:x>0.46028</cdr:x>
      <cdr:y>0.58376</cdr:y>
    </cdr:from>
    <cdr:to>
      <cdr:x>0.48762</cdr:x>
      <cdr:y>0.62829</cdr:y>
    </cdr:to>
    <cdr:sp macro="" textlink="">
      <cdr:nvSpPr>
        <cdr:cNvPr id="23" name="TekstSylinder 1">
          <a:extLst xmlns:a="http://schemas.openxmlformats.org/drawingml/2006/main">
            <a:ext uri="{FF2B5EF4-FFF2-40B4-BE49-F238E27FC236}">
              <a16:creationId xmlns:a16="http://schemas.microsoft.com/office/drawing/2014/main" id="{AA539D83-4F20-4A96-97F3-9A637136B2C6}"/>
            </a:ext>
          </a:extLst>
        </cdr:cNvPr>
        <cdr:cNvSpPr txBox="1"/>
      </cdr:nvSpPr>
      <cdr:spPr>
        <a:xfrm xmlns:a="http://schemas.openxmlformats.org/drawingml/2006/main">
          <a:off x="4517420" y="4003426"/>
          <a:ext cx="268331"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1</a:t>
          </a:r>
        </a:p>
      </cdr:txBody>
    </cdr:sp>
  </cdr:relSizeAnchor>
  <cdr:relSizeAnchor xmlns:cdr="http://schemas.openxmlformats.org/drawingml/2006/chartDrawing">
    <cdr:from>
      <cdr:x>0.90923</cdr:x>
      <cdr:y>0.58231</cdr:y>
    </cdr:from>
    <cdr:to>
      <cdr:x>0.93657</cdr:x>
      <cdr:y>0.62684</cdr:y>
    </cdr:to>
    <cdr:sp macro="" textlink="">
      <cdr:nvSpPr>
        <cdr:cNvPr id="24" name="TekstSylinder 1">
          <a:extLst xmlns:a="http://schemas.openxmlformats.org/drawingml/2006/main">
            <a:ext uri="{FF2B5EF4-FFF2-40B4-BE49-F238E27FC236}">
              <a16:creationId xmlns:a16="http://schemas.microsoft.com/office/drawing/2014/main" id="{8A937958-0B19-4ED2-BF39-FB2E40ECEB67}"/>
            </a:ext>
          </a:extLst>
        </cdr:cNvPr>
        <cdr:cNvSpPr txBox="1"/>
      </cdr:nvSpPr>
      <cdr:spPr>
        <a:xfrm xmlns:a="http://schemas.openxmlformats.org/drawingml/2006/main">
          <a:off x="8923684" y="3993458"/>
          <a:ext cx="268330"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4</a:t>
          </a:r>
        </a:p>
      </cdr:txBody>
    </cdr:sp>
  </cdr:relSizeAnchor>
  <cdr:relSizeAnchor xmlns:cdr="http://schemas.openxmlformats.org/drawingml/2006/chartDrawing">
    <cdr:from>
      <cdr:x>0.71104</cdr:x>
      <cdr:y>0.58357</cdr:y>
    </cdr:from>
    <cdr:to>
      <cdr:x>0.73838</cdr:x>
      <cdr:y>0.6281</cdr:y>
    </cdr:to>
    <cdr:sp macro="" textlink="">
      <cdr:nvSpPr>
        <cdr:cNvPr id="25" name="TekstSylinder 1">
          <a:extLst xmlns:a="http://schemas.openxmlformats.org/drawingml/2006/main">
            <a:ext uri="{FF2B5EF4-FFF2-40B4-BE49-F238E27FC236}">
              <a16:creationId xmlns:a16="http://schemas.microsoft.com/office/drawing/2014/main" id="{34152D16-AB11-4A7A-87CF-A6A9AFDA834E}"/>
            </a:ext>
          </a:extLst>
        </cdr:cNvPr>
        <cdr:cNvSpPr txBox="1"/>
      </cdr:nvSpPr>
      <cdr:spPr>
        <a:xfrm xmlns:a="http://schemas.openxmlformats.org/drawingml/2006/main">
          <a:off x="6978501" y="4002148"/>
          <a:ext cx="268330"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3</a:t>
          </a:r>
        </a:p>
      </cdr:txBody>
    </cdr:sp>
  </cdr:relSizeAnchor>
  <cdr:relSizeAnchor xmlns:cdr="http://schemas.openxmlformats.org/drawingml/2006/chartDrawing">
    <cdr:from>
      <cdr:x>0.58992</cdr:x>
      <cdr:y>0.58376</cdr:y>
    </cdr:from>
    <cdr:to>
      <cdr:x>0.61727</cdr:x>
      <cdr:y>0.62829</cdr:y>
    </cdr:to>
    <cdr:sp macro="" textlink="">
      <cdr:nvSpPr>
        <cdr:cNvPr id="26" name="TekstSylinder 1">
          <a:extLst xmlns:a="http://schemas.openxmlformats.org/drawingml/2006/main">
            <a:ext uri="{FF2B5EF4-FFF2-40B4-BE49-F238E27FC236}">
              <a16:creationId xmlns:a16="http://schemas.microsoft.com/office/drawing/2014/main" id="{13AD8CB2-A903-4CCE-B6FB-A5ACC35884AF}"/>
            </a:ext>
          </a:extLst>
        </cdr:cNvPr>
        <cdr:cNvSpPr txBox="1"/>
      </cdr:nvSpPr>
      <cdr:spPr>
        <a:xfrm xmlns:a="http://schemas.openxmlformats.org/drawingml/2006/main">
          <a:off x="5789761" y="4003426"/>
          <a:ext cx="268428"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2</a:t>
          </a:r>
        </a:p>
      </cdr:txBody>
    </cdr:sp>
  </cdr:relSizeAnchor>
  <cdr:relSizeAnchor xmlns:cdr="http://schemas.openxmlformats.org/drawingml/2006/chartDrawing">
    <cdr:from>
      <cdr:x>0.30928</cdr:x>
      <cdr:y>0.52245</cdr:y>
    </cdr:from>
    <cdr:to>
      <cdr:x>0.33662</cdr:x>
      <cdr:y>0.56698</cdr:y>
    </cdr:to>
    <cdr:sp macro="" textlink="">
      <cdr:nvSpPr>
        <cdr:cNvPr id="27" name="TekstSylinder 1">
          <a:extLst xmlns:a="http://schemas.openxmlformats.org/drawingml/2006/main">
            <a:ext uri="{FF2B5EF4-FFF2-40B4-BE49-F238E27FC236}">
              <a16:creationId xmlns:a16="http://schemas.microsoft.com/office/drawing/2014/main" id="{EF46485E-FE46-4586-859F-EAD6B454197C}"/>
            </a:ext>
          </a:extLst>
        </cdr:cNvPr>
        <cdr:cNvSpPr txBox="1"/>
      </cdr:nvSpPr>
      <cdr:spPr>
        <a:xfrm xmlns:a="http://schemas.openxmlformats.org/drawingml/2006/main">
          <a:off x="3035400" y="3582991"/>
          <a:ext cx="268330"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1</a:t>
          </a:r>
        </a:p>
        <a:p xmlns:a="http://schemas.openxmlformats.org/drawingml/2006/main">
          <a:endParaRPr lang="nb-NO" sz="1600" b="1" dirty="0">
            <a:solidFill>
              <a:schemeClr val="tx1"/>
            </a:solidFill>
          </a:endParaRPr>
        </a:p>
      </cdr:txBody>
    </cdr:sp>
  </cdr:relSizeAnchor>
  <cdr:relSizeAnchor xmlns:cdr="http://schemas.openxmlformats.org/drawingml/2006/chartDrawing">
    <cdr:from>
      <cdr:x>0.82423</cdr:x>
      <cdr:y>0.52254</cdr:y>
    </cdr:from>
    <cdr:to>
      <cdr:x>0.85157</cdr:x>
      <cdr:y>0.56707</cdr:y>
    </cdr:to>
    <cdr:sp macro="" textlink="">
      <cdr:nvSpPr>
        <cdr:cNvPr id="28" name="TekstSylinder 1">
          <a:extLst xmlns:a="http://schemas.openxmlformats.org/drawingml/2006/main">
            <a:ext uri="{FF2B5EF4-FFF2-40B4-BE49-F238E27FC236}">
              <a16:creationId xmlns:a16="http://schemas.microsoft.com/office/drawing/2014/main" id="{2051985C-A97E-491E-B004-E854E04C9AA2}"/>
            </a:ext>
          </a:extLst>
        </cdr:cNvPr>
        <cdr:cNvSpPr txBox="1"/>
      </cdr:nvSpPr>
      <cdr:spPr>
        <a:xfrm xmlns:a="http://schemas.openxmlformats.org/drawingml/2006/main">
          <a:off x="8089490" y="3583556"/>
          <a:ext cx="268330" cy="30538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4</a:t>
          </a:r>
        </a:p>
      </cdr:txBody>
    </cdr:sp>
  </cdr:relSizeAnchor>
  <cdr:relSizeAnchor xmlns:cdr="http://schemas.openxmlformats.org/drawingml/2006/chartDrawing">
    <cdr:from>
      <cdr:x>0.69022</cdr:x>
      <cdr:y>0.52087</cdr:y>
    </cdr:from>
    <cdr:to>
      <cdr:x>0.71756</cdr:x>
      <cdr:y>0.5654</cdr:y>
    </cdr:to>
    <cdr:sp macro="" textlink="">
      <cdr:nvSpPr>
        <cdr:cNvPr id="29" name="TekstSylinder 1">
          <a:extLst xmlns:a="http://schemas.openxmlformats.org/drawingml/2006/main">
            <a:ext uri="{FF2B5EF4-FFF2-40B4-BE49-F238E27FC236}">
              <a16:creationId xmlns:a16="http://schemas.microsoft.com/office/drawing/2014/main" id="{5D5628AC-6497-43FA-9ABB-74BA14196338}"/>
            </a:ext>
          </a:extLst>
        </cdr:cNvPr>
        <cdr:cNvSpPr txBox="1"/>
      </cdr:nvSpPr>
      <cdr:spPr>
        <a:xfrm xmlns:a="http://schemas.openxmlformats.org/drawingml/2006/main">
          <a:off x="6774191" y="3572126"/>
          <a:ext cx="268330"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3</a:t>
          </a:r>
        </a:p>
      </cdr:txBody>
    </cdr:sp>
  </cdr:relSizeAnchor>
  <cdr:relSizeAnchor xmlns:cdr="http://schemas.openxmlformats.org/drawingml/2006/chartDrawing">
    <cdr:from>
      <cdr:x>0.50738</cdr:x>
      <cdr:y>0.51964</cdr:y>
    </cdr:from>
    <cdr:to>
      <cdr:x>0.53473</cdr:x>
      <cdr:y>0.56417</cdr:y>
    </cdr:to>
    <cdr:sp macro="" textlink="">
      <cdr:nvSpPr>
        <cdr:cNvPr id="30" name="TekstSylinder 1">
          <a:extLst xmlns:a="http://schemas.openxmlformats.org/drawingml/2006/main">
            <a:ext uri="{FF2B5EF4-FFF2-40B4-BE49-F238E27FC236}">
              <a16:creationId xmlns:a16="http://schemas.microsoft.com/office/drawing/2014/main" id="{C72B8E6B-F805-4359-9282-412D328FE457}"/>
            </a:ext>
          </a:extLst>
        </cdr:cNvPr>
        <cdr:cNvSpPr txBox="1"/>
      </cdr:nvSpPr>
      <cdr:spPr>
        <a:xfrm xmlns:a="http://schemas.openxmlformats.org/drawingml/2006/main">
          <a:off x="4979682" y="3563712"/>
          <a:ext cx="268428"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2</a:t>
          </a:r>
        </a:p>
      </cdr:txBody>
    </cdr:sp>
  </cdr:relSizeAnchor>
  <cdr:relSizeAnchor xmlns:cdr="http://schemas.openxmlformats.org/drawingml/2006/chartDrawing">
    <cdr:from>
      <cdr:x>0.32115</cdr:x>
      <cdr:y>0.45547</cdr:y>
    </cdr:from>
    <cdr:to>
      <cdr:x>0.34849</cdr:x>
      <cdr:y>0.5</cdr:y>
    </cdr:to>
    <cdr:sp macro="" textlink="">
      <cdr:nvSpPr>
        <cdr:cNvPr id="31" name="TekstSylinder 1">
          <a:extLst xmlns:a="http://schemas.openxmlformats.org/drawingml/2006/main">
            <a:ext uri="{FF2B5EF4-FFF2-40B4-BE49-F238E27FC236}">
              <a16:creationId xmlns:a16="http://schemas.microsoft.com/office/drawing/2014/main" id="{D6A03797-E6BD-499A-ABE6-F1DBB98D3219}"/>
            </a:ext>
          </a:extLst>
        </cdr:cNvPr>
        <cdr:cNvSpPr txBox="1"/>
      </cdr:nvSpPr>
      <cdr:spPr>
        <a:xfrm xmlns:a="http://schemas.openxmlformats.org/drawingml/2006/main">
          <a:off x="3151938" y="3123613"/>
          <a:ext cx="268330"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1</a:t>
          </a:r>
        </a:p>
        <a:p xmlns:a="http://schemas.openxmlformats.org/drawingml/2006/main">
          <a:endParaRPr lang="nb-NO" sz="1600" b="1" dirty="0">
            <a:solidFill>
              <a:schemeClr val="tx1"/>
            </a:solidFill>
          </a:endParaRPr>
        </a:p>
      </cdr:txBody>
    </cdr:sp>
  </cdr:relSizeAnchor>
  <cdr:relSizeAnchor xmlns:cdr="http://schemas.openxmlformats.org/drawingml/2006/chartDrawing">
    <cdr:from>
      <cdr:x>0.68907</cdr:x>
      <cdr:y>0.45547</cdr:y>
    </cdr:from>
    <cdr:to>
      <cdr:x>0.71641</cdr:x>
      <cdr:y>0.5</cdr:y>
    </cdr:to>
    <cdr:sp macro="" textlink="">
      <cdr:nvSpPr>
        <cdr:cNvPr id="33" name="TekstSylinder 1">
          <a:extLst xmlns:a="http://schemas.openxmlformats.org/drawingml/2006/main">
            <a:ext uri="{FF2B5EF4-FFF2-40B4-BE49-F238E27FC236}">
              <a16:creationId xmlns:a16="http://schemas.microsoft.com/office/drawing/2014/main" id="{FBC965B6-20D2-4871-9094-FA79ECE6A78A}"/>
            </a:ext>
          </a:extLst>
        </cdr:cNvPr>
        <cdr:cNvSpPr txBox="1"/>
      </cdr:nvSpPr>
      <cdr:spPr>
        <a:xfrm xmlns:a="http://schemas.openxmlformats.org/drawingml/2006/main">
          <a:off x="6762937" y="3123613"/>
          <a:ext cx="268330"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3</a:t>
          </a:r>
        </a:p>
      </cdr:txBody>
    </cdr:sp>
  </cdr:relSizeAnchor>
  <cdr:relSizeAnchor xmlns:cdr="http://schemas.openxmlformats.org/drawingml/2006/chartDrawing">
    <cdr:from>
      <cdr:x>0.50747</cdr:x>
      <cdr:y>0.45547</cdr:y>
    </cdr:from>
    <cdr:to>
      <cdr:x>0.53482</cdr:x>
      <cdr:y>0.5</cdr:y>
    </cdr:to>
    <cdr:sp macro="" textlink="">
      <cdr:nvSpPr>
        <cdr:cNvPr id="34" name="TekstSylinder 1">
          <a:extLst xmlns:a="http://schemas.openxmlformats.org/drawingml/2006/main">
            <a:ext uri="{FF2B5EF4-FFF2-40B4-BE49-F238E27FC236}">
              <a16:creationId xmlns:a16="http://schemas.microsoft.com/office/drawing/2014/main" id="{ECE25FF3-F6A8-4D30-9D07-D05871E46750}"/>
            </a:ext>
          </a:extLst>
        </cdr:cNvPr>
        <cdr:cNvSpPr txBox="1"/>
      </cdr:nvSpPr>
      <cdr:spPr>
        <a:xfrm xmlns:a="http://schemas.openxmlformats.org/drawingml/2006/main">
          <a:off x="4980614" y="3123613"/>
          <a:ext cx="268428"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2</a:t>
          </a:r>
        </a:p>
      </cdr:txBody>
    </cdr:sp>
  </cdr:relSizeAnchor>
  <cdr:relSizeAnchor xmlns:cdr="http://schemas.openxmlformats.org/drawingml/2006/chartDrawing">
    <cdr:from>
      <cdr:x>0.82525</cdr:x>
      <cdr:y>0.45547</cdr:y>
    </cdr:from>
    <cdr:to>
      <cdr:x>0.85259</cdr:x>
      <cdr:y>0.5</cdr:y>
    </cdr:to>
    <cdr:sp macro="" textlink="">
      <cdr:nvSpPr>
        <cdr:cNvPr id="35" name="TekstSylinder 1">
          <a:extLst xmlns:a="http://schemas.openxmlformats.org/drawingml/2006/main">
            <a:ext uri="{FF2B5EF4-FFF2-40B4-BE49-F238E27FC236}">
              <a16:creationId xmlns:a16="http://schemas.microsoft.com/office/drawing/2014/main" id="{1BCD64DA-B9A4-4093-B60E-D5347B456CE0}"/>
            </a:ext>
          </a:extLst>
        </cdr:cNvPr>
        <cdr:cNvSpPr txBox="1"/>
      </cdr:nvSpPr>
      <cdr:spPr>
        <a:xfrm xmlns:a="http://schemas.openxmlformats.org/drawingml/2006/main">
          <a:off x="8099448" y="3123613"/>
          <a:ext cx="268330"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4</a:t>
          </a:r>
        </a:p>
      </cdr:txBody>
    </cdr:sp>
  </cdr:relSizeAnchor>
  <cdr:relSizeAnchor xmlns:cdr="http://schemas.openxmlformats.org/drawingml/2006/chartDrawing">
    <cdr:from>
      <cdr:x>0.32219</cdr:x>
      <cdr:y>0.39409</cdr:y>
    </cdr:from>
    <cdr:to>
      <cdr:x>0.34953</cdr:x>
      <cdr:y>0.43862</cdr:y>
    </cdr:to>
    <cdr:sp macro="" textlink="">
      <cdr:nvSpPr>
        <cdr:cNvPr id="36" name="TekstSylinder 1">
          <a:extLst xmlns:a="http://schemas.openxmlformats.org/drawingml/2006/main">
            <a:ext uri="{FF2B5EF4-FFF2-40B4-BE49-F238E27FC236}">
              <a16:creationId xmlns:a16="http://schemas.microsoft.com/office/drawing/2014/main" id="{A453D7A7-DCF2-4758-962A-4021B924C3B6}"/>
            </a:ext>
          </a:extLst>
        </cdr:cNvPr>
        <cdr:cNvSpPr txBox="1"/>
      </cdr:nvSpPr>
      <cdr:spPr>
        <a:xfrm xmlns:a="http://schemas.openxmlformats.org/drawingml/2006/main">
          <a:off x="3162142" y="2702669"/>
          <a:ext cx="268330"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1</a:t>
          </a:r>
        </a:p>
        <a:p xmlns:a="http://schemas.openxmlformats.org/drawingml/2006/main">
          <a:endParaRPr lang="nb-NO" sz="1600" b="1" dirty="0">
            <a:solidFill>
              <a:schemeClr val="tx1"/>
            </a:solidFill>
          </a:endParaRPr>
        </a:p>
      </cdr:txBody>
    </cdr:sp>
  </cdr:relSizeAnchor>
  <cdr:relSizeAnchor xmlns:cdr="http://schemas.openxmlformats.org/drawingml/2006/chartDrawing">
    <cdr:from>
      <cdr:x>0.6088</cdr:x>
      <cdr:y>0.39498</cdr:y>
    </cdr:from>
    <cdr:to>
      <cdr:x>0.63614</cdr:x>
      <cdr:y>0.43951</cdr:y>
    </cdr:to>
    <cdr:sp macro="" textlink="">
      <cdr:nvSpPr>
        <cdr:cNvPr id="37" name="TekstSylinder 1">
          <a:extLst xmlns:a="http://schemas.openxmlformats.org/drawingml/2006/main">
            <a:ext uri="{FF2B5EF4-FFF2-40B4-BE49-F238E27FC236}">
              <a16:creationId xmlns:a16="http://schemas.microsoft.com/office/drawing/2014/main" id="{E2054876-783C-4097-B682-81A1DCB95817}"/>
            </a:ext>
          </a:extLst>
        </cdr:cNvPr>
        <cdr:cNvSpPr txBox="1"/>
      </cdr:nvSpPr>
      <cdr:spPr>
        <a:xfrm xmlns:a="http://schemas.openxmlformats.org/drawingml/2006/main">
          <a:off x="5975107" y="2708773"/>
          <a:ext cx="268330"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3</a:t>
          </a:r>
        </a:p>
      </cdr:txBody>
    </cdr:sp>
  </cdr:relSizeAnchor>
  <cdr:relSizeAnchor xmlns:cdr="http://schemas.openxmlformats.org/drawingml/2006/chartDrawing">
    <cdr:from>
      <cdr:x>0.48633</cdr:x>
      <cdr:y>0.39655</cdr:y>
    </cdr:from>
    <cdr:to>
      <cdr:x>0.51367</cdr:x>
      <cdr:y>0.44108</cdr:y>
    </cdr:to>
    <cdr:sp macro="" textlink="">
      <cdr:nvSpPr>
        <cdr:cNvPr id="38" name="TekstSylinder 1">
          <a:extLst xmlns:a="http://schemas.openxmlformats.org/drawingml/2006/main">
            <a:ext uri="{FF2B5EF4-FFF2-40B4-BE49-F238E27FC236}">
              <a16:creationId xmlns:a16="http://schemas.microsoft.com/office/drawing/2014/main" id="{E09734CF-6712-4216-AD40-B56B17E3129F}"/>
            </a:ext>
          </a:extLst>
        </cdr:cNvPr>
        <cdr:cNvSpPr txBox="1"/>
      </cdr:nvSpPr>
      <cdr:spPr>
        <a:xfrm xmlns:a="http://schemas.openxmlformats.org/drawingml/2006/main">
          <a:off x="4773066" y="2719520"/>
          <a:ext cx="268428"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2</a:t>
          </a:r>
        </a:p>
      </cdr:txBody>
    </cdr:sp>
  </cdr:relSizeAnchor>
  <cdr:relSizeAnchor xmlns:cdr="http://schemas.openxmlformats.org/drawingml/2006/chartDrawing">
    <cdr:from>
      <cdr:x>0.82585</cdr:x>
      <cdr:y>0.39638</cdr:y>
    </cdr:from>
    <cdr:to>
      <cdr:x>0.85319</cdr:x>
      <cdr:y>0.44091</cdr:y>
    </cdr:to>
    <cdr:sp macro="" textlink="">
      <cdr:nvSpPr>
        <cdr:cNvPr id="39" name="TekstSylinder 1">
          <a:extLst xmlns:a="http://schemas.openxmlformats.org/drawingml/2006/main">
            <a:ext uri="{FF2B5EF4-FFF2-40B4-BE49-F238E27FC236}">
              <a16:creationId xmlns:a16="http://schemas.microsoft.com/office/drawing/2014/main" id="{06B426F3-05F1-41A9-9DEA-1365263FA6A1}"/>
            </a:ext>
          </a:extLst>
        </cdr:cNvPr>
        <cdr:cNvSpPr txBox="1"/>
      </cdr:nvSpPr>
      <cdr:spPr>
        <a:xfrm xmlns:a="http://schemas.openxmlformats.org/drawingml/2006/main">
          <a:off x="8105321" y="2718398"/>
          <a:ext cx="268330"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4</a:t>
          </a:r>
        </a:p>
      </cdr:txBody>
    </cdr:sp>
  </cdr:relSizeAnchor>
  <cdr:relSizeAnchor xmlns:cdr="http://schemas.openxmlformats.org/drawingml/2006/chartDrawing">
    <cdr:from>
      <cdr:x>0.25501</cdr:x>
      <cdr:y>0.33419</cdr:y>
    </cdr:from>
    <cdr:to>
      <cdr:x>0.28235</cdr:x>
      <cdr:y>0.37872</cdr:y>
    </cdr:to>
    <cdr:sp macro="" textlink="">
      <cdr:nvSpPr>
        <cdr:cNvPr id="40" name="TekstSylinder 1">
          <a:extLst xmlns:a="http://schemas.openxmlformats.org/drawingml/2006/main">
            <a:ext uri="{FF2B5EF4-FFF2-40B4-BE49-F238E27FC236}">
              <a16:creationId xmlns:a16="http://schemas.microsoft.com/office/drawing/2014/main" id="{E9F328E8-BFC2-4788-86E2-64CE48C10B6C}"/>
            </a:ext>
          </a:extLst>
        </cdr:cNvPr>
        <cdr:cNvSpPr txBox="1"/>
      </cdr:nvSpPr>
      <cdr:spPr>
        <a:xfrm xmlns:a="http://schemas.openxmlformats.org/drawingml/2006/main">
          <a:off x="2502789" y="2291851"/>
          <a:ext cx="268330"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1</a:t>
          </a:r>
        </a:p>
        <a:p xmlns:a="http://schemas.openxmlformats.org/drawingml/2006/main">
          <a:endParaRPr lang="nb-NO" sz="1600" b="1" dirty="0">
            <a:solidFill>
              <a:schemeClr val="tx1"/>
            </a:solidFill>
          </a:endParaRPr>
        </a:p>
      </cdr:txBody>
    </cdr:sp>
  </cdr:relSizeAnchor>
  <cdr:relSizeAnchor xmlns:cdr="http://schemas.openxmlformats.org/drawingml/2006/chartDrawing">
    <cdr:from>
      <cdr:x>0.54192</cdr:x>
      <cdr:y>0.33227</cdr:y>
    </cdr:from>
    <cdr:to>
      <cdr:x>0.56926</cdr:x>
      <cdr:y>0.3768</cdr:y>
    </cdr:to>
    <cdr:sp macro="" textlink="">
      <cdr:nvSpPr>
        <cdr:cNvPr id="41" name="TekstSylinder 1">
          <a:extLst xmlns:a="http://schemas.openxmlformats.org/drawingml/2006/main">
            <a:ext uri="{FF2B5EF4-FFF2-40B4-BE49-F238E27FC236}">
              <a16:creationId xmlns:a16="http://schemas.microsoft.com/office/drawing/2014/main" id="{318F74D0-31E2-4AB5-A159-3945248371FA}"/>
            </a:ext>
          </a:extLst>
        </cdr:cNvPr>
        <cdr:cNvSpPr txBox="1"/>
      </cdr:nvSpPr>
      <cdr:spPr>
        <a:xfrm xmlns:a="http://schemas.openxmlformats.org/drawingml/2006/main">
          <a:off x="5318743" y="2278704"/>
          <a:ext cx="268330"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3</a:t>
          </a:r>
        </a:p>
      </cdr:txBody>
    </cdr:sp>
  </cdr:relSizeAnchor>
  <cdr:relSizeAnchor xmlns:cdr="http://schemas.openxmlformats.org/drawingml/2006/chartDrawing">
    <cdr:from>
      <cdr:x>0.4373</cdr:x>
      <cdr:y>0.33244</cdr:y>
    </cdr:from>
    <cdr:to>
      <cdr:x>0.46465</cdr:x>
      <cdr:y>0.37697</cdr:y>
    </cdr:to>
    <cdr:sp macro="" textlink="">
      <cdr:nvSpPr>
        <cdr:cNvPr id="42" name="TekstSylinder 1">
          <a:extLst xmlns:a="http://schemas.openxmlformats.org/drawingml/2006/main">
            <a:ext uri="{FF2B5EF4-FFF2-40B4-BE49-F238E27FC236}">
              <a16:creationId xmlns:a16="http://schemas.microsoft.com/office/drawing/2014/main" id="{00D5CB90-7275-47A2-9205-1F6B512F1B1F}"/>
            </a:ext>
          </a:extLst>
        </cdr:cNvPr>
        <cdr:cNvSpPr txBox="1"/>
      </cdr:nvSpPr>
      <cdr:spPr>
        <a:xfrm xmlns:a="http://schemas.openxmlformats.org/drawingml/2006/main">
          <a:off x="4291879" y="2279894"/>
          <a:ext cx="268428" cy="30538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2</a:t>
          </a:r>
        </a:p>
      </cdr:txBody>
    </cdr:sp>
  </cdr:relSizeAnchor>
  <cdr:relSizeAnchor xmlns:cdr="http://schemas.openxmlformats.org/drawingml/2006/chartDrawing">
    <cdr:from>
      <cdr:x>0.65737</cdr:x>
      <cdr:y>0.33342</cdr:y>
    </cdr:from>
    <cdr:to>
      <cdr:x>0.68471</cdr:x>
      <cdr:y>0.37795</cdr:y>
    </cdr:to>
    <cdr:sp macro="" textlink="">
      <cdr:nvSpPr>
        <cdr:cNvPr id="43" name="TekstSylinder 1">
          <a:extLst xmlns:a="http://schemas.openxmlformats.org/drawingml/2006/main">
            <a:ext uri="{FF2B5EF4-FFF2-40B4-BE49-F238E27FC236}">
              <a16:creationId xmlns:a16="http://schemas.microsoft.com/office/drawing/2014/main" id="{F2797E12-CECC-4065-9222-74283B516425}"/>
            </a:ext>
          </a:extLst>
        </cdr:cNvPr>
        <cdr:cNvSpPr txBox="1"/>
      </cdr:nvSpPr>
      <cdr:spPr>
        <a:xfrm xmlns:a="http://schemas.openxmlformats.org/drawingml/2006/main">
          <a:off x="6451758" y="2286594"/>
          <a:ext cx="268330"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4</a:t>
          </a:r>
        </a:p>
      </cdr:txBody>
    </cdr:sp>
  </cdr:relSizeAnchor>
  <cdr:relSizeAnchor xmlns:cdr="http://schemas.openxmlformats.org/drawingml/2006/chartDrawing">
    <cdr:from>
      <cdr:x>0.25544</cdr:x>
      <cdr:y>0.27084</cdr:y>
    </cdr:from>
    <cdr:to>
      <cdr:x>0.28278</cdr:x>
      <cdr:y>0.31537</cdr:y>
    </cdr:to>
    <cdr:sp macro="" textlink="">
      <cdr:nvSpPr>
        <cdr:cNvPr id="52" name="TekstSylinder 1">
          <a:extLst xmlns:a="http://schemas.openxmlformats.org/drawingml/2006/main">
            <a:ext uri="{FF2B5EF4-FFF2-40B4-BE49-F238E27FC236}">
              <a16:creationId xmlns:a16="http://schemas.microsoft.com/office/drawing/2014/main" id="{5C091517-1F25-491D-A9DE-64678FCBA5E1}"/>
            </a:ext>
          </a:extLst>
        </cdr:cNvPr>
        <cdr:cNvSpPr txBox="1"/>
      </cdr:nvSpPr>
      <cdr:spPr>
        <a:xfrm xmlns:a="http://schemas.openxmlformats.org/drawingml/2006/main">
          <a:off x="2507067" y="1857445"/>
          <a:ext cx="268330" cy="30538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1</a:t>
          </a:r>
        </a:p>
        <a:p xmlns:a="http://schemas.openxmlformats.org/drawingml/2006/main">
          <a:endParaRPr lang="nb-NO" sz="1600" b="1" dirty="0">
            <a:solidFill>
              <a:schemeClr val="tx1"/>
            </a:solidFill>
          </a:endParaRPr>
        </a:p>
      </cdr:txBody>
    </cdr:sp>
  </cdr:relSizeAnchor>
  <cdr:relSizeAnchor xmlns:cdr="http://schemas.openxmlformats.org/drawingml/2006/chartDrawing">
    <cdr:from>
      <cdr:x>0.60238</cdr:x>
      <cdr:y>0.27173</cdr:y>
    </cdr:from>
    <cdr:to>
      <cdr:x>0.62972</cdr:x>
      <cdr:y>0.31626</cdr:y>
    </cdr:to>
    <cdr:sp macro="" textlink="">
      <cdr:nvSpPr>
        <cdr:cNvPr id="53" name="TekstSylinder 1">
          <a:extLst xmlns:a="http://schemas.openxmlformats.org/drawingml/2006/main">
            <a:ext uri="{FF2B5EF4-FFF2-40B4-BE49-F238E27FC236}">
              <a16:creationId xmlns:a16="http://schemas.microsoft.com/office/drawing/2014/main" id="{E824D951-177C-428A-BC73-BE330995EFF2}"/>
            </a:ext>
          </a:extLst>
        </cdr:cNvPr>
        <cdr:cNvSpPr txBox="1"/>
      </cdr:nvSpPr>
      <cdr:spPr>
        <a:xfrm xmlns:a="http://schemas.openxmlformats.org/drawingml/2006/main">
          <a:off x="5912139" y="1863548"/>
          <a:ext cx="268330"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3</a:t>
          </a:r>
        </a:p>
      </cdr:txBody>
    </cdr:sp>
  </cdr:relSizeAnchor>
  <cdr:relSizeAnchor xmlns:cdr="http://schemas.openxmlformats.org/drawingml/2006/chartDrawing">
    <cdr:from>
      <cdr:x>0.43846</cdr:x>
      <cdr:y>0.26923</cdr:y>
    </cdr:from>
    <cdr:to>
      <cdr:x>0.46581</cdr:x>
      <cdr:y>0.31376</cdr:y>
    </cdr:to>
    <cdr:sp macro="" textlink="">
      <cdr:nvSpPr>
        <cdr:cNvPr id="54" name="TekstSylinder 1">
          <a:extLst xmlns:a="http://schemas.openxmlformats.org/drawingml/2006/main">
            <a:ext uri="{FF2B5EF4-FFF2-40B4-BE49-F238E27FC236}">
              <a16:creationId xmlns:a16="http://schemas.microsoft.com/office/drawing/2014/main" id="{F10E312D-B5F0-4208-93F8-F6A61DF0A02E}"/>
            </a:ext>
          </a:extLst>
        </cdr:cNvPr>
        <cdr:cNvSpPr txBox="1"/>
      </cdr:nvSpPr>
      <cdr:spPr>
        <a:xfrm xmlns:a="http://schemas.openxmlformats.org/drawingml/2006/main">
          <a:off x="4303265" y="1846356"/>
          <a:ext cx="268429" cy="30538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2</a:t>
          </a:r>
        </a:p>
      </cdr:txBody>
    </cdr:sp>
  </cdr:relSizeAnchor>
  <cdr:relSizeAnchor xmlns:cdr="http://schemas.openxmlformats.org/drawingml/2006/chartDrawing">
    <cdr:from>
      <cdr:x>0.8283</cdr:x>
      <cdr:y>0.27454</cdr:y>
    </cdr:from>
    <cdr:to>
      <cdr:x>0.85564</cdr:x>
      <cdr:y>0.31907</cdr:y>
    </cdr:to>
    <cdr:sp macro="" textlink="">
      <cdr:nvSpPr>
        <cdr:cNvPr id="55" name="TekstSylinder 1">
          <a:extLst xmlns:a="http://schemas.openxmlformats.org/drawingml/2006/main">
            <a:ext uri="{FF2B5EF4-FFF2-40B4-BE49-F238E27FC236}">
              <a16:creationId xmlns:a16="http://schemas.microsoft.com/office/drawing/2014/main" id="{704185AF-C37D-40AC-8A01-20F269615871}"/>
            </a:ext>
          </a:extLst>
        </cdr:cNvPr>
        <cdr:cNvSpPr txBox="1"/>
      </cdr:nvSpPr>
      <cdr:spPr>
        <a:xfrm xmlns:a="http://schemas.openxmlformats.org/drawingml/2006/main">
          <a:off x="8129430" y="1882799"/>
          <a:ext cx="268330"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4</a:t>
          </a:r>
        </a:p>
      </cdr:txBody>
    </cdr:sp>
  </cdr:relSizeAnchor>
  <cdr:relSizeAnchor xmlns:cdr="http://schemas.openxmlformats.org/drawingml/2006/chartDrawing">
    <cdr:from>
      <cdr:x>0.22337</cdr:x>
      <cdr:y>0.20801</cdr:y>
    </cdr:from>
    <cdr:to>
      <cdr:x>0.25071</cdr:x>
      <cdr:y>0.25254</cdr:y>
    </cdr:to>
    <cdr:sp macro="" textlink="">
      <cdr:nvSpPr>
        <cdr:cNvPr id="56" name="TekstSylinder 1">
          <a:extLst xmlns:a="http://schemas.openxmlformats.org/drawingml/2006/main">
            <a:ext uri="{FF2B5EF4-FFF2-40B4-BE49-F238E27FC236}">
              <a16:creationId xmlns:a16="http://schemas.microsoft.com/office/drawing/2014/main" id="{A964D25B-E96F-404A-B1C3-1F17698CC49D}"/>
            </a:ext>
          </a:extLst>
        </cdr:cNvPr>
        <cdr:cNvSpPr txBox="1"/>
      </cdr:nvSpPr>
      <cdr:spPr>
        <a:xfrm xmlns:a="http://schemas.openxmlformats.org/drawingml/2006/main">
          <a:off x="2192282" y="1426509"/>
          <a:ext cx="268330"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1</a:t>
          </a:r>
        </a:p>
        <a:p xmlns:a="http://schemas.openxmlformats.org/drawingml/2006/main">
          <a:endParaRPr lang="nb-NO" sz="1600" b="1" dirty="0">
            <a:solidFill>
              <a:schemeClr val="tx1"/>
            </a:solidFill>
          </a:endParaRPr>
        </a:p>
      </cdr:txBody>
    </cdr:sp>
  </cdr:relSizeAnchor>
  <cdr:relSizeAnchor xmlns:cdr="http://schemas.openxmlformats.org/drawingml/2006/chartDrawing">
    <cdr:from>
      <cdr:x>0.50708</cdr:x>
      <cdr:y>0.2103</cdr:y>
    </cdr:from>
    <cdr:to>
      <cdr:x>0.53442</cdr:x>
      <cdr:y>0.25483</cdr:y>
    </cdr:to>
    <cdr:sp macro="" textlink="">
      <cdr:nvSpPr>
        <cdr:cNvPr id="57" name="TekstSylinder 1">
          <a:extLst xmlns:a="http://schemas.openxmlformats.org/drawingml/2006/main">
            <a:ext uri="{FF2B5EF4-FFF2-40B4-BE49-F238E27FC236}">
              <a16:creationId xmlns:a16="http://schemas.microsoft.com/office/drawing/2014/main" id="{DA4CA0FB-0FA0-47C3-BA06-DAF77171A250}"/>
            </a:ext>
          </a:extLst>
        </cdr:cNvPr>
        <cdr:cNvSpPr txBox="1"/>
      </cdr:nvSpPr>
      <cdr:spPr>
        <a:xfrm xmlns:a="http://schemas.openxmlformats.org/drawingml/2006/main">
          <a:off x="4976811" y="1442237"/>
          <a:ext cx="268331"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3</a:t>
          </a:r>
        </a:p>
      </cdr:txBody>
    </cdr:sp>
  </cdr:relSizeAnchor>
  <cdr:relSizeAnchor xmlns:cdr="http://schemas.openxmlformats.org/drawingml/2006/chartDrawing">
    <cdr:from>
      <cdr:x>0.30686</cdr:x>
      <cdr:y>0.20767</cdr:y>
    </cdr:from>
    <cdr:to>
      <cdr:x>0.33421</cdr:x>
      <cdr:y>0.2522</cdr:y>
    </cdr:to>
    <cdr:sp macro="" textlink="">
      <cdr:nvSpPr>
        <cdr:cNvPr id="58" name="TekstSylinder 1">
          <a:extLst xmlns:a="http://schemas.openxmlformats.org/drawingml/2006/main">
            <a:ext uri="{FF2B5EF4-FFF2-40B4-BE49-F238E27FC236}">
              <a16:creationId xmlns:a16="http://schemas.microsoft.com/office/drawing/2014/main" id="{5DDAA302-8404-48A4-9FD4-40A17862242D}"/>
            </a:ext>
          </a:extLst>
        </cdr:cNvPr>
        <cdr:cNvSpPr txBox="1"/>
      </cdr:nvSpPr>
      <cdr:spPr>
        <a:xfrm xmlns:a="http://schemas.openxmlformats.org/drawingml/2006/main">
          <a:off x="3011714" y="1424177"/>
          <a:ext cx="268428"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2</a:t>
          </a:r>
        </a:p>
      </cdr:txBody>
    </cdr:sp>
  </cdr:relSizeAnchor>
  <cdr:relSizeAnchor xmlns:cdr="http://schemas.openxmlformats.org/drawingml/2006/chartDrawing">
    <cdr:from>
      <cdr:x>0.74904</cdr:x>
      <cdr:y>0.21145</cdr:y>
    </cdr:from>
    <cdr:to>
      <cdr:x>0.77638</cdr:x>
      <cdr:y>0.25598</cdr:y>
    </cdr:to>
    <cdr:sp macro="" textlink="">
      <cdr:nvSpPr>
        <cdr:cNvPr id="59" name="TekstSylinder 1">
          <a:extLst xmlns:a="http://schemas.openxmlformats.org/drawingml/2006/main">
            <a:ext uri="{FF2B5EF4-FFF2-40B4-BE49-F238E27FC236}">
              <a16:creationId xmlns:a16="http://schemas.microsoft.com/office/drawing/2014/main" id="{0350674C-2228-4938-8FD9-B0827D368A0B}"/>
            </a:ext>
          </a:extLst>
        </cdr:cNvPr>
        <cdr:cNvSpPr txBox="1"/>
      </cdr:nvSpPr>
      <cdr:spPr>
        <a:xfrm xmlns:a="http://schemas.openxmlformats.org/drawingml/2006/main">
          <a:off x="7351485" y="1450127"/>
          <a:ext cx="268330"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4</a:t>
          </a:r>
        </a:p>
      </cdr:txBody>
    </cdr:sp>
  </cdr:relSizeAnchor>
  <cdr:relSizeAnchor xmlns:cdr="http://schemas.openxmlformats.org/drawingml/2006/chartDrawing">
    <cdr:from>
      <cdr:x>0.22287</cdr:x>
      <cdr:y>0.08476</cdr:y>
    </cdr:from>
    <cdr:to>
      <cdr:x>0.25021</cdr:x>
      <cdr:y>0.12929</cdr:y>
    </cdr:to>
    <cdr:sp macro="" textlink="">
      <cdr:nvSpPr>
        <cdr:cNvPr id="60" name="TekstSylinder 1">
          <a:extLst xmlns:a="http://schemas.openxmlformats.org/drawingml/2006/main">
            <a:ext uri="{FF2B5EF4-FFF2-40B4-BE49-F238E27FC236}">
              <a16:creationId xmlns:a16="http://schemas.microsoft.com/office/drawing/2014/main" id="{EA833632-2B30-4BE8-AE91-69EC5C37EC35}"/>
            </a:ext>
          </a:extLst>
        </cdr:cNvPr>
        <cdr:cNvSpPr txBox="1"/>
      </cdr:nvSpPr>
      <cdr:spPr>
        <a:xfrm xmlns:a="http://schemas.openxmlformats.org/drawingml/2006/main">
          <a:off x="2187383" y="581263"/>
          <a:ext cx="268331"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1</a:t>
          </a:r>
        </a:p>
        <a:p xmlns:a="http://schemas.openxmlformats.org/drawingml/2006/main">
          <a:endParaRPr lang="nb-NO" sz="1600" b="1" dirty="0">
            <a:solidFill>
              <a:schemeClr val="tx1"/>
            </a:solidFill>
          </a:endParaRPr>
        </a:p>
      </cdr:txBody>
    </cdr:sp>
  </cdr:relSizeAnchor>
  <cdr:relSizeAnchor xmlns:cdr="http://schemas.openxmlformats.org/drawingml/2006/chartDrawing">
    <cdr:from>
      <cdr:x>0.56641</cdr:x>
      <cdr:y>0.14874</cdr:y>
    </cdr:from>
    <cdr:to>
      <cdr:x>0.59375</cdr:x>
      <cdr:y>0.19327</cdr:y>
    </cdr:to>
    <cdr:sp macro="" textlink="">
      <cdr:nvSpPr>
        <cdr:cNvPr id="61" name="TekstSylinder 1">
          <a:extLst xmlns:a="http://schemas.openxmlformats.org/drawingml/2006/main">
            <a:ext uri="{FF2B5EF4-FFF2-40B4-BE49-F238E27FC236}">
              <a16:creationId xmlns:a16="http://schemas.microsoft.com/office/drawing/2014/main" id="{B953DB6E-01D1-4FE7-AB68-680F781808CF}"/>
            </a:ext>
          </a:extLst>
        </cdr:cNvPr>
        <cdr:cNvSpPr txBox="1"/>
      </cdr:nvSpPr>
      <cdr:spPr>
        <a:xfrm xmlns:a="http://schemas.openxmlformats.org/drawingml/2006/main">
          <a:off x="5559108" y="1020059"/>
          <a:ext cx="268330"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3</a:t>
          </a:r>
        </a:p>
      </cdr:txBody>
    </cdr:sp>
  </cdr:relSizeAnchor>
  <cdr:relSizeAnchor xmlns:cdr="http://schemas.openxmlformats.org/drawingml/2006/chartDrawing">
    <cdr:from>
      <cdr:x>0.30373</cdr:x>
      <cdr:y>0.08595</cdr:y>
    </cdr:from>
    <cdr:to>
      <cdr:x>0.33108</cdr:x>
      <cdr:y>0.13048</cdr:y>
    </cdr:to>
    <cdr:sp macro="" textlink="">
      <cdr:nvSpPr>
        <cdr:cNvPr id="62" name="TekstSylinder 1">
          <a:extLst xmlns:a="http://schemas.openxmlformats.org/drawingml/2006/main">
            <a:ext uri="{FF2B5EF4-FFF2-40B4-BE49-F238E27FC236}">
              <a16:creationId xmlns:a16="http://schemas.microsoft.com/office/drawing/2014/main" id="{ED948527-6D51-47E3-B78A-A751D9E82F0D}"/>
            </a:ext>
          </a:extLst>
        </cdr:cNvPr>
        <cdr:cNvSpPr txBox="1"/>
      </cdr:nvSpPr>
      <cdr:spPr>
        <a:xfrm xmlns:a="http://schemas.openxmlformats.org/drawingml/2006/main">
          <a:off x="2981005" y="589425"/>
          <a:ext cx="268428"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2</a:t>
          </a:r>
        </a:p>
      </cdr:txBody>
    </cdr:sp>
  </cdr:relSizeAnchor>
  <cdr:relSizeAnchor xmlns:cdr="http://schemas.openxmlformats.org/drawingml/2006/chartDrawing">
    <cdr:from>
      <cdr:x>0.74979</cdr:x>
      <cdr:y>0.14888</cdr:y>
    </cdr:from>
    <cdr:to>
      <cdr:x>0.77713</cdr:x>
      <cdr:y>0.19341</cdr:y>
    </cdr:to>
    <cdr:sp macro="" textlink="">
      <cdr:nvSpPr>
        <cdr:cNvPr id="63" name="TekstSylinder 1">
          <a:extLst xmlns:a="http://schemas.openxmlformats.org/drawingml/2006/main">
            <a:ext uri="{FF2B5EF4-FFF2-40B4-BE49-F238E27FC236}">
              <a16:creationId xmlns:a16="http://schemas.microsoft.com/office/drawing/2014/main" id="{B90D46D9-D69A-4F2F-AB3E-5E6466E3097D}"/>
            </a:ext>
          </a:extLst>
        </cdr:cNvPr>
        <cdr:cNvSpPr txBox="1"/>
      </cdr:nvSpPr>
      <cdr:spPr>
        <a:xfrm xmlns:a="http://schemas.openxmlformats.org/drawingml/2006/main">
          <a:off x="7358894" y="1020994"/>
          <a:ext cx="268330"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4</a:t>
          </a:r>
        </a:p>
      </cdr:txBody>
    </cdr:sp>
  </cdr:relSizeAnchor>
  <cdr:relSizeAnchor xmlns:cdr="http://schemas.openxmlformats.org/drawingml/2006/chartDrawing">
    <cdr:from>
      <cdr:x>0.50717</cdr:x>
      <cdr:y>0.08552</cdr:y>
    </cdr:from>
    <cdr:to>
      <cdr:x>0.53451</cdr:x>
      <cdr:y>0.13005</cdr:y>
    </cdr:to>
    <cdr:sp macro="" textlink="">
      <cdr:nvSpPr>
        <cdr:cNvPr id="64" name="TekstSylinder 1">
          <a:extLst xmlns:a="http://schemas.openxmlformats.org/drawingml/2006/main">
            <a:ext uri="{FF2B5EF4-FFF2-40B4-BE49-F238E27FC236}">
              <a16:creationId xmlns:a16="http://schemas.microsoft.com/office/drawing/2014/main" id="{5EFE0CA0-1A6C-41F3-B32F-B749AB1A3E57}"/>
            </a:ext>
          </a:extLst>
        </cdr:cNvPr>
        <cdr:cNvSpPr txBox="1"/>
      </cdr:nvSpPr>
      <cdr:spPr>
        <a:xfrm xmlns:a="http://schemas.openxmlformats.org/drawingml/2006/main">
          <a:off x="4977634" y="586520"/>
          <a:ext cx="268330"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3</a:t>
          </a:r>
        </a:p>
      </cdr:txBody>
    </cdr:sp>
  </cdr:relSizeAnchor>
  <cdr:relSizeAnchor xmlns:cdr="http://schemas.openxmlformats.org/drawingml/2006/chartDrawing">
    <cdr:from>
      <cdr:x>0.65864</cdr:x>
      <cdr:y>0.08412</cdr:y>
    </cdr:from>
    <cdr:to>
      <cdr:x>0.68598</cdr:x>
      <cdr:y>0.12865</cdr:y>
    </cdr:to>
    <cdr:sp macro="" textlink="">
      <cdr:nvSpPr>
        <cdr:cNvPr id="65" name="TekstSylinder 1">
          <a:extLst xmlns:a="http://schemas.openxmlformats.org/drawingml/2006/main">
            <a:ext uri="{FF2B5EF4-FFF2-40B4-BE49-F238E27FC236}">
              <a16:creationId xmlns:a16="http://schemas.microsoft.com/office/drawing/2014/main" id="{28C11BD9-64CA-4D54-9619-440952B68B9D}"/>
            </a:ext>
          </a:extLst>
        </cdr:cNvPr>
        <cdr:cNvSpPr txBox="1"/>
      </cdr:nvSpPr>
      <cdr:spPr>
        <a:xfrm xmlns:a="http://schemas.openxmlformats.org/drawingml/2006/main">
          <a:off x="6464259" y="576895"/>
          <a:ext cx="268330"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4</a:t>
          </a:r>
        </a:p>
      </cdr:txBody>
    </cdr:sp>
  </cdr:relSizeAnchor>
  <cdr:relSizeAnchor xmlns:cdr="http://schemas.openxmlformats.org/drawingml/2006/chartDrawing">
    <cdr:from>
      <cdr:x>0.22293</cdr:x>
      <cdr:y>0.14737</cdr:y>
    </cdr:from>
    <cdr:to>
      <cdr:x>0.25027</cdr:x>
      <cdr:y>0.1919</cdr:y>
    </cdr:to>
    <cdr:sp macro="" textlink="">
      <cdr:nvSpPr>
        <cdr:cNvPr id="48" name="TekstSylinder 1">
          <a:extLst xmlns:a="http://schemas.openxmlformats.org/drawingml/2006/main">
            <a:ext uri="{FF2B5EF4-FFF2-40B4-BE49-F238E27FC236}">
              <a16:creationId xmlns:a16="http://schemas.microsoft.com/office/drawing/2014/main" id="{BA4BE9D2-064B-4309-8107-70B8EA70DC10}"/>
            </a:ext>
          </a:extLst>
        </cdr:cNvPr>
        <cdr:cNvSpPr txBox="1"/>
      </cdr:nvSpPr>
      <cdr:spPr>
        <a:xfrm xmlns:a="http://schemas.openxmlformats.org/drawingml/2006/main">
          <a:off x="2187937" y="1010684"/>
          <a:ext cx="268330"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1</a:t>
          </a:r>
        </a:p>
        <a:p xmlns:a="http://schemas.openxmlformats.org/drawingml/2006/main">
          <a:endParaRPr lang="nb-NO" sz="1600" b="1" dirty="0">
            <a:solidFill>
              <a:schemeClr val="tx1"/>
            </a:solidFill>
          </a:endParaRPr>
        </a:p>
      </cdr:txBody>
    </cdr:sp>
  </cdr:relSizeAnchor>
  <cdr:relSizeAnchor xmlns:cdr="http://schemas.openxmlformats.org/drawingml/2006/chartDrawing">
    <cdr:from>
      <cdr:x>0.30543</cdr:x>
      <cdr:y>0.14982</cdr:y>
    </cdr:from>
    <cdr:to>
      <cdr:x>0.33278</cdr:x>
      <cdr:y>0.19435</cdr:y>
    </cdr:to>
    <cdr:sp macro="" textlink="">
      <cdr:nvSpPr>
        <cdr:cNvPr id="49" name="TekstSylinder 1">
          <a:extLst xmlns:a="http://schemas.openxmlformats.org/drawingml/2006/main">
            <a:ext uri="{FF2B5EF4-FFF2-40B4-BE49-F238E27FC236}">
              <a16:creationId xmlns:a16="http://schemas.microsoft.com/office/drawing/2014/main" id="{14E78C2C-9A05-49A9-844D-143E5ABE821B}"/>
            </a:ext>
          </a:extLst>
        </cdr:cNvPr>
        <cdr:cNvSpPr txBox="1"/>
      </cdr:nvSpPr>
      <cdr:spPr>
        <a:xfrm xmlns:a="http://schemas.openxmlformats.org/drawingml/2006/main">
          <a:off x="2997684" y="1027489"/>
          <a:ext cx="268429" cy="3053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600" b="1" dirty="0">
              <a:solidFill>
                <a:schemeClr val="tx1"/>
              </a:solidFill>
            </a:rPr>
            <a:t>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28F7642F-9490-4718-873C-9D01383CE4C7}" type="datetimeFigureOut">
              <a:rPr lang="nb-NO" smtClean="0"/>
              <a:t>16.12.2019</a:t>
            </a:fld>
            <a:endParaRPr lang="nb-NO"/>
          </a:p>
        </p:txBody>
      </p:sp>
      <p:sp>
        <p:nvSpPr>
          <p:cNvPr id="4" name="Plassholder for lysbil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7FA67443-343E-4114-A869-DE0B02284F8D}" type="slidenum">
              <a:rPr lang="nb-NO" smtClean="0"/>
              <a:t>‹#›</a:t>
            </a:fld>
            <a:endParaRPr lang="nb-NO"/>
          </a:p>
        </p:txBody>
      </p:sp>
    </p:spTree>
    <p:extLst>
      <p:ext uri="{BB962C8B-B14F-4D97-AF65-F5344CB8AC3E}">
        <p14:creationId xmlns:p14="http://schemas.microsoft.com/office/powerpoint/2010/main" val="1992053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nb-NO"/>
              <a:t>Klikk for å redigere tittelstil</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61A8B7F5-29AB-42C4-AFD4-EFB0B62BA357}" type="datetime1">
              <a:rPr lang="nb-NO" smtClean="0"/>
              <a:t>16.12.2019</a:t>
            </a:fld>
            <a:endParaRPr lang="nb-NO"/>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nb-NO"/>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E0D67ACF-52BD-4E69-A2A0-623FFB477E00}" type="slidenum">
              <a:rPr lang="nb-NO" smtClean="0"/>
              <a:t>‹#›</a:t>
            </a:fld>
            <a:endParaRPr lang="nb-NO"/>
          </a:p>
        </p:txBody>
      </p:sp>
    </p:spTree>
    <p:extLst>
      <p:ext uri="{BB962C8B-B14F-4D97-AF65-F5344CB8AC3E}">
        <p14:creationId xmlns:p14="http://schemas.microsoft.com/office/powerpoint/2010/main" val="180994048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7A80056A-89ED-4551-84B2-8E25A812B8D1}" type="datetime1">
              <a:rPr lang="nb-NO" smtClean="0"/>
              <a:t>16.12.2019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E0D67ACF-52BD-4E69-A2A0-623FFB477E00}" type="slidenum">
              <a:rPr lang="nb-NO" smtClean="0"/>
              <a:t>‹#›</a:t>
            </a:fld>
            <a:endParaRPr lang="nb-NO"/>
          </a:p>
        </p:txBody>
      </p:sp>
    </p:spTree>
    <p:extLst>
      <p:ext uri="{BB962C8B-B14F-4D97-AF65-F5344CB8AC3E}">
        <p14:creationId xmlns:p14="http://schemas.microsoft.com/office/powerpoint/2010/main" val="409394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407EA83-9A54-4857-BDA4-4C095795185F}" type="datetime1">
              <a:rPr lang="nb-NO" smtClean="0"/>
              <a:t>16.12.2019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E0D67ACF-52BD-4E69-A2A0-623FFB477E00}" type="slidenum">
              <a:rPr lang="nb-NO" smtClean="0"/>
              <a:t>‹#›</a:t>
            </a:fld>
            <a:endParaRPr lang="nb-NO"/>
          </a:p>
        </p:txBody>
      </p:sp>
    </p:spTree>
    <p:extLst>
      <p:ext uri="{BB962C8B-B14F-4D97-AF65-F5344CB8AC3E}">
        <p14:creationId xmlns:p14="http://schemas.microsoft.com/office/powerpoint/2010/main" val="3953985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3521B11B-A473-45DD-8695-C48B013ABFA2}" type="datetime1">
              <a:rPr lang="nb-NO" smtClean="0"/>
              <a:t>16.12.2019</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E0D67ACF-52BD-4E69-A2A0-623FFB477E00}" type="slidenum">
              <a:rPr lang="nb-NO" smtClean="0"/>
              <a:t>‹#›</a:t>
            </a:fld>
            <a:endParaRPr lang="nb-NO"/>
          </a:p>
        </p:txBody>
      </p:sp>
    </p:spTree>
    <p:extLst>
      <p:ext uri="{BB962C8B-B14F-4D97-AF65-F5344CB8AC3E}">
        <p14:creationId xmlns:p14="http://schemas.microsoft.com/office/powerpoint/2010/main" val="2439896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nb-NO"/>
              <a:t>Klikk for å redigere tittelstil</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973E19CB-C95C-4865-BD9D-D73F3BAFB8F3}" type="datetime1">
              <a:rPr lang="nb-NO" smtClean="0"/>
              <a:t>16.12.2019</a:t>
            </a:fld>
            <a:endParaRPr lang="nb-NO"/>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nb-NO"/>
          </a:p>
        </p:txBody>
      </p:sp>
      <p:sp>
        <p:nvSpPr>
          <p:cNvPr id="6" name="Slide Number Placeholder 5"/>
          <p:cNvSpPr>
            <a:spLocks noGrp="1"/>
          </p:cNvSpPr>
          <p:nvPr>
            <p:ph type="sldNum" sz="quarter" idx="12"/>
          </p:nvPr>
        </p:nvSpPr>
        <p:spPr>
          <a:xfrm>
            <a:off x="8604504" y="5211060"/>
            <a:ext cx="2112264" cy="228600"/>
          </a:xfrm>
        </p:spPr>
        <p:txBody>
          <a:bodyPr/>
          <a:lstStyle/>
          <a:p>
            <a:fld id="{E0D67ACF-52BD-4E69-A2A0-623FFB477E00}" type="slidenum">
              <a:rPr lang="nb-NO" smtClean="0"/>
              <a:t>‹#›</a:t>
            </a:fld>
            <a:endParaRPr lang="nb-NO"/>
          </a:p>
        </p:txBody>
      </p:sp>
    </p:spTree>
    <p:extLst>
      <p:ext uri="{BB962C8B-B14F-4D97-AF65-F5344CB8AC3E}">
        <p14:creationId xmlns:p14="http://schemas.microsoft.com/office/powerpoint/2010/main" val="256268185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A0322CCF-DD25-485F-981B-F6818AF66E44}" type="datetime1">
              <a:rPr lang="nb-NO" smtClean="0"/>
              <a:t>16.12.2019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E0D67ACF-52BD-4E69-A2A0-623FFB477E00}" type="slidenum">
              <a:rPr lang="nb-NO" smtClean="0"/>
              <a:t>‹#›</a:t>
            </a:fld>
            <a:endParaRPr lang="nb-NO"/>
          </a:p>
        </p:txBody>
      </p:sp>
    </p:spTree>
    <p:extLst>
      <p:ext uri="{BB962C8B-B14F-4D97-AF65-F5344CB8AC3E}">
        <p14:creationId xmlns:p14="http://schemas.microsoft.com/office/powerpoint/2010/main" val="823589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3AB42071-B3BE-4AB9-983D-A595EC2F8068}" type="datetime1">
              <a:rPr lang="nb-NO" smtClean="0"/>
              <a:t>16.12.2019</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E0D67ACF-52BD-4E69-A2A0-623FFB477E00}" type="slidenum">
              <a:rPr lang="nb-NO" smtClean="0"/>
              <a:t>‹#›</a:t>
            </a:fld>
            <a:endParaRPr lang="nb-NO"/>
          </a:p>
        </p:txBody>
      </p:sp>
    </p:spTree>
    <p:extLst>
      <p:ext uri="{BB962C8B-B14F-4D97-AF65-F5344CB8AC3E}">
        <p14:creationId xmlns:p14="http://schemas.microsoft.com/office/powerpoint/2010/main" val="3906647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0F0F331F-17F6-4381-A71B-E215D38C0637}" type="datetime1">
              <a:rPr lang="nb-NO" smtClean="0"/>
              <a:t>16.12.2019</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E0D67ACF-52BD-4E69-A2A0-623FFB477E00}" type="slidenum">
              <a:rPr lang="nb-NO" smtClean="0"/>
              <a:t>‹#›</a:t>
            </a:fld>
            <a:endParaRPr lang="nb-NO"/>
          </a:p>
        </p:txBody>
      </p:sp>
    </p:spTree>
    <p:extLst>
      <p:ext uri="{BB962C8B-B14F-4D97-AF65-F5344CB8AC3E}">
        <p14:creationId xmlns:p14="http://schemas.microsoft.com/office/powerpoint/2010/main" val="3222448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E5465-C242-4570-AC42-DD377D546575}" type="datetime1">
              <a:rPr lang="nb-NO" smtClean="0"/>
              <a:t>16.12.2019</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E0D67ACF-52BD-4E69-A2A0-623FFB477E00}" type="slidenum">
              <a:rPr lang="nb-NO" smtClean="0"/>
              <a:t>‹#›</a:t>
            </a:fld>
            <a:endParaRPr lang="nb-NO"/>
          </a:p>
        </p:txBody>
      </p:sp>
    </p:spTree>
    <p:extLst>
      <p:ext uri="{BB962C8B-B14F-4D97-AF65-F5344CB8AC3E}">
        <p14:creationId xmlns:p14="http://schemas.microsoft.com/office/powerpoint/2010/main" val="2073170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nb-NO"/>
              <a:t>Klikk for å redigere tittelstil</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8" name="Date Placeholder 7"/>
          <p:cNvSpPr>
            <a:spLocks noGrp="1"/>
          </p:cNvSpPr>
          <p:nvPr>
            <p:ph type="dt" sz="half" idx="10"/>
          </p:nvPr>
        </p:nvSpPr>
        <p:spPr/>
        <p:txBody>
          <a:bodyPr/>
          <a:lstStyle/>
          <a:p>
            <a:fld id="{AD55C24E-8149-44DE-9648-D550D0CB1958}" type="datetime1">
              <a:rPr lang="nb-NO" smtClean="0"/>
              <a:t>16.12.2019</a:t>
            </a:fld>
            <a:endParaRPr lang="nb-NO"/>
          </a:p>
        </p:txBody>
      </p:sp>
      <p:sp>
        <p:nvSpPr>
          <p:cNvPr id="9" name="Footer Placeholder 8"/>
          <p:cNvSpPr>
            <a:spLocks noGrp="1"/>
          </p:cNvSpPr>
          <p:nvPr>
            <p:ph type="ftr" sz="quarter" idx="11"/>
          </p:nvPr>
        </p:nvSpPr>
        <p:spPr/>
        <p:txBody>
          <a:bodyPr/>
          <a:lstStyle>
            <a:lvl1pPr algn="r">
              <a:defRPr/>
            </a:lvl1pPr>
          </a:lstStyle>
          <a:p>
            <a:endParaRPr lang="nb-NO"/>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E0D67ACF-52BD-4E69-A2A0-623FFB477E00}" type="slidenum">
              <a:rPr lang="nb-NO" smtClean="0"/>
              <a:t>‹#›</a:t>
            </a:fld>
            <a:endParaRPr lang="nb-NO"/>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24321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nb-NO"/>
              <a:t>Klikk for å redigere tittelstil</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9BA7FA4A-122A-4D7E-9CBE-F5D7591A5B5B}" type="datetime1">
              <a:rPr lang="nb-NO" smtClean="0"/>
              <a:t>16.12.2019</a:t>
            </a:fld>
            <a:endParaRPr lang="nb-NO"/>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nb-NO"/>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E0D67ACF-52BD-4E69-A2A0-623FFB477E00}" type="slidenum">
              <a:rPr lang="nb-NO" smtClean="0"/>
              <a:t>‹#›</a:t>
            </a:fld>
            <a:endParaRPr lang="nb-NO"/>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70775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22FAC313-DF4C-4490-9A3D-B4B223E8A177}" type="datetime1">
              <a:rPr lang="nb-NO" smtClean="0"/>
              <a:t>16.12.2019</a:t>
            </a:fld>
            <a:endParaRPr lang="nb-NO"/>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nb-NO"/>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E0D67ACF-52BD-4E69-A2A0-623FFB477E00}" type="slidenum">
              <a:rPr lang="nb-NO" smtClean="0"/>
              <a:t>‹#›</a:t>
            </a:fld>
            <a:endParaRPr lang="nb-NO"/>
          </a:p>
        </p:txBody>
      </p:sp>
    </p:spTree>
    <p:extLst>
      <p:ext uri="{BB962C8B-B14F-4D97-AF65-F5344CB8AC3E}">
        <p14:creationId xmlns:p14="http://schemas.microsoft.com/office/powerpoint/2010/main" val="116186849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7"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cid:image001.png@01D46AB9.3DF298B0" TargetMode="External"/><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cid:image001.png@01D46AB9.3DF298B0" TargetMode="External"/><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8.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0.png"/><Relationship Id="rId7" Type="http://schemas.openxmlformats.org/officeDocument/2006/relationships/diagramColors" Target="../diagrams/colors4.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cid:image001.png@01D46AB9.3DF298B0" TargetMode="External"/><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cid:image001.png@01D46AB9.3DF298B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cid:image001.png@01D46AB9.3DF298B0" TargetMode="External"/><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cid:image001.png@01D46AB9.3DF298B0"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4.png"/><Relationship Id="rId4" Type="http://schemas.openxmlformats.org/officeDocument/2006/relationships/diagramLayout" Target="../diagrams/layout7.xml"/><Relationship Id="rId9" Type="http://schemas.openxmlformats.org/officeDocument/2006/relationships/image" Target="cid:image001.png@01D46AB9.3DF298B0" TargetMode="External"/></Relationships>
</file>

<file path=ppt/slides/_rels/slide4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cid:image001.png@01D46AB9.3DF298B0"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cid:image001.png@01D46AB9.3DF298B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cid:image001.png@01D46AB9.3DF298B0" TargetMode="External"/></Relationships>
</file>

<file path=ppt/slides/_rels/slide5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cid:image001.png@01D46AB9.3DF298B0" TargetMode="External"/></Relationships>
</file>

<file path=ppt/slides/_rels/slide5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cid:image001.png@01D46AB9.3DF298B0" TargetMode="External"/></Relationships>
</file>

<file path=ppt/slides/_rels/slide5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cid:image001.png@01D46AB9.3DF298B0" TargetMode="External"/></Relationships>
</file>

<file path=ppt/slides/_rels/slide5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cid:image001.png@01D46AB9.3DF298B0" TargetMode="External"/></Relationships>
</file>

<file path=ppt/slides/_rels/slide5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cid:image001.png@01D46AB9.3DF298B0" TargetMode="External"/></Relationships>
</file>

<file path=ppt/slides/_rels/slide5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 Id="rId9" Type="http://schemas.openxmlformats.org/officeDocument/2006/relationships/image" Target="cid:image001.png@01D46AB9.3DF298B0"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cid:image001.png@01D46AB9.3DF298B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cid:image001.png@01D46AB9.3DF298B0" TargetMode="External"/><Relationship Id="rId7" Type="http://schemas.openxmlformats.org/officeDocument/2006/relationships/diagramQuickStyle" Target="../diagrams/quickStyle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1CF187-5827-4704-B2EC-BC43C31717CD}"/>
              </a:ext>
            </a:extLst>
          </p:cNvPr>
          <p:cNvSpPr>
            <a:spLocks noGrp="1"/>
          </p:cNvSpPr>
          <p:nvPr>
            <p:ph type="title"/>
          </p:nvPr>
        </p:nvSpPr>
        <p:spPr>
          <a:xfrm>
            <a:off x="1066800" y="958701"/>
            <a:ext cx="10058400" cy="1371600"/>
          </a:xfrm>
          <a:solidFill>
            <a:schemeClr val="bg1"/>
          </a:solidFill>
        </p:spPr>
        <p:txBody>
          <a:bodyPr>
            <a:normAutofit fontScale="90000"/>
          </a:bodyPr>
          <a:lstStyle/>
          <a:p>
            <a:pPr algn="ctr"/>
            <a:r>
              <a:rPr lang="nb-NO" sz="9600" b="1" dirty="0">
                <a:solidFill>
                  <a:srgbClr val="FF0000"/>
                </a:solidFill>
                <a:effectLst>
                  <a:outerShdw blurRad="38100" dist="38100" dir="2700000" algn="tl">
                    <a:srgbClr val="000000">
                      <a:alpha val="43137"/>
                    </a:srgbClr>
                  </a:outerShdw>
                </a:effectLst>
              </a:rPr>
              <a:t>Aksla IL</a:t>
            </a:r>
          </a:p>
        </p:txBody>
      </p:sp>
      <p:sp>
        <p:nvSpPr>
          <p:cNvPr id="3" name="Undertittel 2">
            <a:extLst>
              <a:ext uri="{FF2B5EF4-FFF2-40B4-BE49-F238E27FC236}">
                <a16:creationId xmlns:a16="http://schemas.microsoft.com/office/drawing/2014/main" id="{2DCFC87D-B9F7-482E-B7F9-8E6B623296EA}"/>
              </a:ext>
            </a:extLst>
          </p:cNvPr>
          <p:cNvSpPr>
            <a:spLocks noGrp="1"/>
          </p:cNvSpPr>
          <p:nvPr>
            <p:ph idx="1"/>
          </p:nvPr>
        </p:nvSpPr>
        <p:spPr>
          <a:xfrm>
            <a:off x="4507765" y="2330301"/>
            <a:ext cx="3176470" cy="1469738"/>
          </a:xfrm>
          <a:solidFill>
            <a:schemeClr val="bg1"/>
          </a:solidFill>
        </p:spPr>
        <p:txBody>
          <a:bodyPr>
            <a:normAutofit/>
          </a:bodyPr>
          <a:lstStyle/>
          <a:p>
            <a:pPr marL="0" indent="0" algn="ctr">
              <a:buNone/>
            </a:pPr>
            <a:r>
              <a:rPr lang="nb-NO" sz="4000" b="1" dirty="0">
                <a:solidFill>
                  <a:srgbClr val="FF0000"/>
                </a:solidFill>
                <a:effectLst>
                  <a:outerShdw blurRad="38100" dist="38100" dir="2700000" algn="tl">
                    <a:srgbClr val="000000">
                      <a:alpha val="43137"/>
                    </a:srgbClr>
                  </a:outerShdw>
                </a:effectLst>
              </a:rPr>
              <a:t>Fotball</a:t>
            </a:r>
          </a:p>
          <a:p>
            <a:pPr marL="0" indent="0" algn="ctr">
              <a:buNone/>
            </a:pPr>
            <a:r>
              <a:rPr lang="nb-NO" sz="4000" b="1" dirty="0">
                <a:solidFill>
                  <a:srgbClr val="FF0000"/>
                </a:solidFill>
                <a:effectLst>
                  <a:outerShdw blurRad="38100" dist="38100" dir="2700000" algn="tl">
                    <a:srgbClr val="000000">
                      <a:alpha val="43137"/>
                    </a:srgbClr>
                  </a:outerShdw>
                </a:effectLst>
              </a:rPr>
              <a:t>Sportsplan</a:t>
            </a:r>
          </a:p>
        </p:txBody>
      </p:sp>
      <p:sp>
        <p:nvSpPr>
          <p:cNvPr id="10" name="TekstSylinder 9">
            <a:extLst>
              <a:ext uri="{FF2B5EF4-FFF2-40B4-BE49-F238E27FC236}">
                <a16:creationId xmlns:a16="http://schemas.microsoft.com/office/drawing/2014/main" id="{BF40A5A4-F449-476B-A21A-983FB8D1A7D6}"/>
              </a:ext>
            </a:extLst>
          </p:cNvPr>
          <p:cNvSpPr txBox="1"/>
          <p:nvPr/>
        </p:nvSpPr>
        <p:spPr>
          <a:xfrm>
            <a:off x="1066800" y="6051932"/>
            <a:ext cx="4390946" cy="584775"/>
          </a:xfrm>
          <a:prstGeom prst="rect">
            <a:avLst/>
          </a:prstGeom>
          <a:solidFill>
            <a:schemeClr val="bg1"/>
          </a:solidFill>
        </p:spPr>
        <p:txBody>
          <a:bodyPr wrap="none" rtlCol="0">
            <a:spAutoFit/>
          </a:bodyPr>
          <a:lstStyle/>
          <a:p>
            <a:r>
              <a:rPr lang="nb-NO" sz="3200" b="1" dirty="0">
                <a:solidFill>
                  <a:srgbClr val="FF0000"/>
                </a:solidFill>
                <a:effectLst>
                  <a:outerShdw blurRad="38100" dist="38100" dir="2700000" algn="tl">
                    <a:srgbClr val="000000">
                      <a:alpha val="43137"/>
                    </a:srgbClr>
                  </a:outerShdw>
                </a:effectLst>
              </a:rPr>
              <a:t>#Idrettsglede for alle </a:t>
            </a:r>
          </a:p>
        </p:txBody>
      </p:sp>
      <p:pic>
        <p:nvPicPr>
          <p:cNvPr id="9" name="Bilde 8" descr="Relatert bilde">
            <a:extLst>
              <a:ext uri="{FF2B5EF4-FFF2-40B4-BE49-F238E27FC236}">
                <a16:creationId xmlns:a16="http://schemas.microsoft.com/office/drawing/2014/main" id="{F8BEB1A0-D191-4D32-8EA1-19C23B8D0049}"/>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39294" y="1107505"/>
            <a:ext cx="907963" cy="1304544"/>
          </a:xfrm>
          <a:prstGeom prst="rect">
            <a:avLst/>
          </a:prstGeom>
          <a:noFill/>
          <a:ln>
            <a:noFill/>
          </a:ln>
        </p:spPr>
      </p:pic>
      <p:pic>
        <p:nvPicPr>
          <p:cNvPr id="15" name="Bilde 14">
            <a:extLst>
              <a:ext uri="{FF2B5EF4-FFF2-40B4-BE49-F238E27FC236}">
                <a16:creationId xmlns:a16="http://schemas.microsoft.com/office/drawing/2014/main" id="{711486AB-1F82-4E80-9414-FDB4ADB43F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4743" y="1107503"/>
            <a:ext cx="1432560" cy="1304544"/>
          </a:xfrm>
          <a:prstGeom prst="rect">
            <a:avLst/>
          </a:prstGeom>
        </p:spPr>
      </p:pic>
      <p:sp>
        <p:nvSpPr>
          <p:cNvPr id="11" name="TekstSylinder 9">
            <a:extLst>
              <a:ext uri="{FF2B5EF4-FFF2-40B4-BE49-F238E27FC236}">
                <a16:creationId xmlns:a16="http://schemas.microsoft.com/office/drawing/2014/main" id="{E49D26DC-8D78-42D2-B52A-5166DFEE627D}"/>
              </a:ext>
            </a:extLst>
          </p:cNvPr>
          <p:cNvSpPr txBox="1"/>
          <p:nvPr/>
        </p:nvSpPr>
        <p:spPr>
          <a:xfrm>
            <a:off x="10057270" y="6328930"/>
            <a:ext cx="889987" cy="307777"/>
          </a:xfrm>
          <a:prstGeom prst="rect">
            <a:avLst/>
          </a:prstGeom>
          <a:solidFill>
            <a:schemeClr val="bg1"/>
          </a:solid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4" name="Plassholder for lysbildenummer 3">
            <a:extLst>
              <a:ext uri="{FF2B5EF4-FFF2-40B4-BE49-F238E27FC236}">
                <a16:creationId xmlns:a16="http://schemas.microsoft.com/office/drawing/2014/main" id="{143D0578-2758-4291-B4C7-E9F24ED96D8A}"/>
              </a:ext>
            </a:extLst>
          </p:cNvPr>
          <p:cNvSpPr>
            <a:spLocks noGrp="1"/>
          </p:cNvSpPr>
          <p:nvPr>
            <p:ph type="sldNum" sz="quarter" idx="12"/>
          </p:nvPr>
        </p:nvSpPr>
        <p:spPr/>
        <p:txBody>
          <a:bodyPr/>
          <a:lstStyle/>
          <a:p>
            <a:fld id="{E0D67ACF-52BD-4E69-A2A0-623FFB477E00}" type="slidenum">
              <a:rPr lang="nb-NO" smtClean="0"/>
              <a:t>1</a:t>
            </a:fld>
            <a:endParaRPr lang="nb-NO"/>
          </a:p>
        </p:txBody>
      </p:sp>
      <p:pic>
        <p:nvPicPr>
          <p:cNvPr id="5" name="Bilde 4">
            <a:extLst>
              <a:ext uri="{FF2B5EF4-FFF2-40B4-BE49-F238E27FC236}">
                <a16:creationId xmlns:a16="http://schemas.microsoft.com/office/drawing/2014/main" id="{9F5FBDB8-982B-430D-88E4-F4D3713B3F13}"/>
              </a:ext>
            </a:extLst>
          </p:cNvPr>
          <p:cNvPicPr>
            <a:picLocks noChangeAspect="1"/>
          </p:cNvPicPr>
          <p:nvPr/>
        </p:nvPicPr>
        <p:blipFill>
          <a:blip r:embed="rId5"/>
          <a:stretch>
            <a:fillRect/>
          </a:stretch>
        </p:blipFill>
        <p:spPr>
          <a:xfrm>
            <a:off x="7775994" y="4181268"/>
            <a:ext cx="3349206" cy="1883793"/>
          </a:xfrm>
          <a:prstGeom prst="rect">
            <a:avLst/>
          </a:prstGeom>
        </p:spPr>
      </p:pic>
      <p:pic>
        <p:nvPicPr>
          <p:cNvPr id="1026" name="Picture 2" descr="https://lh3.googleusercontent.com/RbQG__F9TfdeMBuLy3w3seUP6OrlvIQ7bQTnAbx040vuTN2txvylrHRAPezfPwnoTq-fSftfJ79CSR_gwBSbHszI8of7tWNt-m6cKoLXTfJZ9CT3ZL_c_x3Eg2oq706TdzwRsLutKJxbhaBm_hxw4kJX7d3pEbP0OuXyDBxGDIO2SWAkpLGZ0L-6-k2pxO4MBg3x4w18BBqNdqiYPBMu7UGyjxAj75a-tJ2sq2MPIj_2-tHddKtcIIN2vB8w13-JPzR2ITuM1-t4UfsKuu-PgWliDACRsoMa4uBc9XdzfekWFuoA1yB0SoADCscEk_v6yNaw3IciqsMj8sakr635rUDpussszsDvsOaQo078rZqWxd0KMFHxw6wsVtqifF5fy-DsIpHz9661ja9nm4OnvKQJgjBl9mkXnKl9Qk8G-B67v89oAdUurDOfLfcGOH0RTJkMOJgA2dBeZhnxHHeI88c2GrVSPtGooZu6wGK91EnniFfNhqqQ2XHPOEseVPZZxgdeSu3Sg_dabk824dhVk5e76-rFc7L2kvSqCkjDXaV0WZ5wjqiKOyDHvSwDp1TEmiesh3eU8_B8G9oq7M2-VZwOgI_bOobQm9gOLNGrmVXDXXiIBZM9z7TC53_ipFXFj0jdXBWFNT-V34jLW2Mdlhaq6klKKZziGMBM3Pu-mI4oUuf5RlOvB3azVXWGug31dnANAaUP0xvsxg=w750-h472-no">
            <a:extLst>
              <a:ext uri="{FF2B5EF4-FFF2-40B4-BE49-F238E27FC236}">
                <a16:creationId xmlns:a16="http://schemas.microsoft.com/office/drawing/2014/main" id="{9105B5ED-EB86-4531-AC72-4D6F90DEFE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4183082"/>
            <a:ext cx="2966472" cy="1866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3.googleusercontent.com/YnlKMrTiL47kal6qS6V8l09m0AcI_OjHdX8swD7lIiGwBY7ICaucaZgOYXqJPsGuRnN8sYk-F3N-ioH1lyczW0GMgA7y3Xs8e-bkVU2p5GuCyYYCz0RcEnheUl87vWzd9buRjkqQ5dx-lsPx7o8NxVc-3JuyNoxoQVkC5TVJemq1Gm3RlzISaKRVLHLYb9DleUmeOXvxtDYNfWXE5alL2oR7BQraTCxF7DpAJqkDfVBFpXR0q5kZu47PHicxRL2FHT454moPfVwe7jb-vh5sx2D0Z5J1xa68dBebwshvBmf0X5LrPsxA_LSLPF3qvAmVsdnf5GPHN-NWKXYSTTwp9a8g53Z7uBs4j29Xb2gUgaYodVoXjUbbqx9wIyOpIVenoEayg2xB1BLu7xvfJ1kfGhWhvDxQpd53PkpsB5qP5T51kSc25zfQBISAFWT-E7Asit31sWMuAUCVNlejZp9HXmOWrZokdY5hWrYYHdCXsnwWuFBBouu1m2oYnpq7Jwi1elKryHYGFkPj5gPNCbQ8L4PTRZJAcoN4ir-JtAHgCqw2cHc1hW1ZvDKNezMSnpPw_W8kLBo75UjqlRnPyEk9rLpWdSkUubnzttW0CFPWUVr3LJDGAMP7Eft-TrSjtjGZY38WxD7eMNS-1N0RPh6_mRtBaI8qLYWRLNQHXZGUrDNBn2EThFsTtn1cZPlr97nAujWBjKWAYvu-9A=w1545-h869-no">
            <a:extLst>
              <a:ext uri="{FF2B5EF4-FFF2-40B4-BE49-F238E27FC236}">
                <a16:creationId xmlns:a16="http://schemas.microsoft.com/office/drawing/2014/main" id="{14722FF0-42A2-4D72-A599-AFBAE81306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0029" y="4181132"/>
            <a:ext cx="3349207" cy="1883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604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Plassholder for innhold 2">
            <a:extLst>
              <a:ext uri="{FF2B5EF4-FFF2-40B4-BE49-F238E27FC236}">
                <a16:creationId xmlns:a16="http://schemas.microsoft.com/office/drawing/2014/main" id="{0384A2E0-1D52-48AE-AC08-87786D2AB928}"/>
              </a:ext>
            </a:extLst>
          </p:cNvPr>
          <p:cNvSpPr txBox="1">
            <a:spLocks/>
          </p:cNvSpPr>
          <p:nvPr/>
        </p:nvSpPr>
        <p:spPr>
          <a:xfrm>
            <a:off x="1066800" y="642594"/>
            <a:ext cx="10058400" cy="5392446"/>
          </a:xfrm>
          <a:prstGeom prst="rect">
            <a:avLst/>
          </a:prstGeom>
          <a:solidFill>
            <a:schemeClr val="bg1"/>
          </a:solidFill>
          <a:ln>
            <a:solidFill>
              <a:srgbClr val="FF0000"/>
            </a:solidFill>
          </a:ln>
        </p:spPr>
        <p:txBody>
          <a:bodyPr>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Clr>
                <a:srgbClr val="FF0000"/>
              </a:buClr>
              <a:buFont typeface="Garamond" pitchFamily="18" charset="0"/>
              <a:buNone/>
            </a:pPr>
            <a:endParaRPr lang="nb-NO">
              <a:solidFill>
                <a:srgbClr val="FF0000"/>
              </a:solidFill>
            </a:endParaRPr>
          </a:p>
          <a:p>
            <a:endParaRPr lang="nb-NO" dirty="0">
              <a:solidFill>
                <a:srgbClr val="FF0000"/>
              </a:solidFill>
            </a:endParaRPr>
          </a:p>
        </p:txBody>
      </p:sp>
      <p:graphicFrame>
        <p:nvGraphicFramePr>
          <p:cNvPr id="2" name="Diagram 1">
            <a:extLst>
              <a:ext uri="{FF2B5EF4-FFF2-40B4-BE49-F238E27FC236}">
                <a16:creationId xmlns:a16="http://schemas.microsoft.com/office/drawing/2014/main" id="{C376DD09-4FF4-4A78-9FA8-3CD7337ECD5B}"/>
              </a:ext>
            </a:extLst>
          </p:cNvPr>
          <p:cNvGraphicFramePr/>
          <p:nvPr>
            <p:extLst>
              <p:ext uri="{D42A27DB-BD31-4B8C-83A1-F6EECF244321}">
                <p14:modId xmlns:p14="http://schemas.microsoft.com/office/powerpoint/2010/main" val="3721013357"/>
              </p:ext>
            </p:extLst>
          </p:nvPr>
        </p:nvGraphicFramePr>
        <p:xfrm>
          <a:off x="2222500" y="92333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ktangel 3">
            <a:extLst>
              <a:ext uri="{FF2B5EF4-FFF2-40B4-BE49-F238E27FC236}">
                <a16:creationId xmlns:a16="http://schemas.microsoft.com/office/drawing/2014/main" id="{F5FD2E68-EDFF-43CA-959D-9CB721D2B014}"/>
              </a:ext>
            </a:extLst>
          </p:cNvPr>
          <p:cNvSpPr/>
          <p:nvPr/>
        </p:nvSpPr>
        <p:spPr>
          <a:xfrm>
            <a:off x="4205033" y="516003"/>
            <a:ext cx="3781934" cy="923330"/>
          </a:xfrm>
          <a:prstGeom prst="rect">
            <a:avLst/>
          </a:prstGeom>
          <a:noFill/>
        </p:spPr>
        <p:txBody>
          <a:bodyPr wrap="none" lIns="91440" tIns="45720" rIns="91440" bIns="45720">
            <a:spAutoFit/>
          </a:bodyPr>
          <a:lstStyle/>
          <a:p>
            <a:pPr algn="ctr"/>
            <a:r>
              <a:rPr lang="nb-NO" sz="5400" b="0" cap="none" spc="0" dirty="0">
                <a:ln w="0"/>
                <a:solidFill>
                  <a:srgbClr val="FF0000"/>
                </a:solidFill>
                <a:effectLst>
                  <a:outerShdw blurRad="38100" dist="19050" dir="2700000" algn="tl" rotWithShape="0">
                    <a:schemeClr val="dk1">
                      <a:alpha val="40000"/>
                    </a:schemeClr>
                  </a:outerShdw>
                </a:effectLst>
              </a:rPr>
              <a:t>Sport Fotball</a:t>
            </a:r>
          </a:p>
        </p:txBody>
      </p:sp>
      <p:pic>
        <p:nvPicPr>
          <p:cNvPr id="6" name="Bilde 5" descr="Relatert bilde">
            <a:extLst>
              <a:ext uri="{FF2B5EF4-FFF2-40B4-BE49-F238E27FC236}">
                <a16:creationId xmlns:a16="http://schemas.microsoft.com/office/drawing/2014/main" id="{F8673630-1343-48CB-B269-22A6FCBA4C3D}"/>
              </a:ext>
            </a:extLst>
          </p:cNvPr>
          <p:cNvPicPr>
            <a:picLocks noChangeAspect="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7" name="Bilde 6">
            <a:extLst>
              <a:ext uri="{FF2B5EF4-FFF2-40B4-BE49-F238E27FC236}">
                <a16:creationId xmlns:a16="http://schemas.microsoft.com/office/drawing/2014/main" id="{BC91D2F3-B548-4FDC-B5F0-8EAAF49BB85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25220" y="676123"/>
            <a:ext cx="1432560" cy="1304544"/>
          </a:xfrm>
          <a:prstGeom prst="rect">
            <a:avLst/>
          </a:prstGeom>
        </p:spPr>
      </p:pic>
      <p:sp>
        <p:nvSpPr>
          <p:cNvPr id="8" name="TekstSylinder 9">
            <a:extLst>
              <a:ext uri="{FF2B5EF4-FFF2-40B4-BE49-F238E27FC236}">
                <a16:creationId xmlns:a16="http://schemas.microsoft.com/office/drawing/2014/main" id="{5ADE4193-9034-4E2E-8BA9-63188F01E62D}"/>
              </a:ext>
            </a:extLst>
          </p:cNvPr>
          <p:cNvSpPr txBox="1"/>
          <p:nvPr/>
        </p:nvSpPr>
        <p:spPr>
          <a:xfrm>
            <a:off x="10057270" y="6328930"/>
            <a:ext cx="889987" cy="307777"/>
          </a:xfrm>
          <a:prstGeom prst="rect">
            <a:avLst/>
          </a:prstGeom>
          <a:solidFill>
            <a:schemeClr val="bg1"/>
          </a:solid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3" name="Plassholder for lysbildenummer 2">
            <a:extLst>
              <a:ext uri="{FF2B5EF4-FFF2-40B4-BE49-F238E27FC236}">
                <a16:creationId xmlns:a16="http://schemas.microsoft.com/office/drawing/2014/main" id="{1CDF7980-C63A-48A3-9F68-10D23B5A1ADB}"/>
              </a:ext>
            </a:extLst>
          </p:cNvPr>
          <p:cNvSpPr>
            <a:spLocks noGrp="1"/>
          </p:cNvSpPr>
          <p:nvPr>
            <p:ph type="sldNum" sz="quarter" idx="12"/>
          </p:nvPr>
        </p:nvSpPr>
        <p:spPr/>
        <p:txBody>
          <a:bodyPr/>
          <a:lstStyle/>
          <a:p>
            <a:fld id="{E0D67ACF-52BD-4E69-A2A0-623FFB477E00}" type="slidenum">
              <a:rPr lang="nb-NO" smtClean="0"/>
              <a:t>10</a:t>
            </a:fld>
            <a:endParaRPr lang="nb-NO"/>
          </a:p>
        </p:txBody>
      </p:sp>
    </p:spTree>
    <p:extLst>
      <p:ext uri="{BB962C8B-B14F-4D97-AF65-F5344CB8AC3E}">
        <p14:creationId xmlns:p14="http://schemas.microsoft.com/office/powerpoint/2010/main" val="2990580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0F6C71-01F7-4073-BA57-2D2E652527EE}"/>
              </a:ext>
            </a:extLst>
          </p:cNvPr>
          <p:cNvSpPr>
            <a:spLocks noGrp="1"/>
          </p:cNvSpPr>
          <p:nvPr>
            <p:ph type="title"/>
          </p:nvPr>
        </p:nvSpPr>
        <p:spPr>
          <a:solidFill>
            <a:schemeClr val="bg1"/>
          </a:solidFill>
          <a:ln>
            <a:solidFill>
              <a:srgbClr val="FF0000"/>
            </a:solidFill>
          </a:ln>
        </p:spPr>
        <p:txBody>
          <a:bodyPr/>
          <a:lstStyle/>
          <a:p>
            <a:r>
              <a:rPr lang="nb-NO" dirty="0">
                <a:solidFill>
                  <a:srgbClr val="FF0000"/>
                </a:solidFill>
              </a:rPr>
              <a:t>Krav til Aksla IL, fotball</a:t>
            </a:r>
          </a:p>
        </p:txBody>
      </p:sp>
      <p:sp>
        <p:nvSpPr>
          <p:cNvPr id="3" name="Plassholder for innhold 2">
            <a:extLst>
              <a:ext uri="{FF2B5EF4-FFF2-40B4-BE49-F238E27FC236}">
                <a16:creationId xmlns:a16="http://schemas.microsoft.com/office/drawing/2014/main" id="{9784361B-8424-4F48-B96F-90B115465952}"/>
              </a:ext>
            </a:extLst>
          </p:cNvPr>
          <p:cNvSpPr>
            <a:spLocks noGrp="1"/>
          </p:cNvSpPr>
          <p:nvPr>
            <p:ph idx="1"/>
          </p:nvPr>
        </p:nvSpPr>
        <p:spPr>
          <a:solidFill>
            <a:schemeClr val="bg1"/>
          </a:solidFill>
          <a:ln>
            <a:solidFill>
              <a:srgbClr val="FF0000"/>
            </a:solidFill>
          </a:ln>
        </p:spPr>
        <p:txBody>
          <a:bodyPr/>
          <a:lstStyle/>
          <a:p>
            <a:pPr>
              <a:buClr>
                <a:srgbClr val="FF0000"/>
              </a:buClr>
              <a:buFont typeface="Arial" panose="020B0604020202020204" pitchFamily="34" charset="0"/>
              <a:buChar char="•"/>
            </a:pPr>
            <a:r>
              <a:rPr lang="nb-NO" dirty="0">
                <a:solidFill>
                  <a:srgbClr val="FF0000"/>
                </a:solidFill>
              </a:rPr>
              <a:t>Skal skape følelse av ansvar, eierskap, tilhørighet og lojalitet for alle i Aksla IL</a:t>
            </a:r>
          </a:p>
          <a:p>
            <a:pPr>
              <a:buClr>
                <a:srgbClr val="FF0000"/>
              </a:buClr>
              <a:buFont typeface="Arial" panose="020B0604020202020204" pitchFamily="34" charset="0"/>
              <a:buChar char="•"/>
            </a:pPr>
            <a:r>
              <a:rPr lang="nb-NO" dirty="0">
                <a:solidFill>
                  <a:srgbClr val="FF0000"/>
                </a:solidFill>
              </a:rPr>
              <a:t>Skal ha sportslig utvalg for jenter og gutter i barne- og ungdoms- / voksenfotballen med en sportslig ansvarlig, trenerveileder og dommerutvikler </a:t>
            </a:r>
          </a:p>
          <a:p>
            <a:pPr>
              <a:buClr>
                <a:srgbClr val="FF0000"/>
              </a:buClr>
              <a:buFont typeface="Arial" panose="020B0604020202020204" pitchFamily="34" charset="0"/>
              <a:buChar char="•"/>
            </a:pPr>
            <a:r>
              <a:rPr lang="nb-NO" dirty="0">
                <a:solidFill>
                  <a:srgbClr val="FF0000"/>
                </a:solidFill>
              </a:rPr>
              <a:t>Skal gi alle et aktivitetstilbud – alle skal bli sett</a:t>
            </a:r>
          </a:p>
          <a:p>
            <a:pPr>
              <a:buClr>
                <a:srgbClr val="FF0000"/>
              </a:buClr>
              <a:buFont typeface="Arial" panose="020B0604020202020204" pitchFamily="34" charset="0"/>
              <a:buChar char="•"/>
            </a:pPr>
            <a:r>
              <a:rPr lang="nb-NO" dirty="0">
                <a:solidFill>
                  <a:srgbClr val="FF0000"/>
                </a:solidFill>
              </a:rPr>
              <a:t>Skal gi tilbud om Fotballfritidsordning for barn i alderen 8 – 12 år</a:t>
            </a:r>
          </a:p>
          <a:p>
            <a:pPr>
              <a:buClr>
                <a:srgbClr val="FF0000"/>
              </a:buClr>
              <a:buFont typeface="Arial" panose="020B0604020202020204" pitchFamily="34" charset="0"/>
              <a:buChar char="•"/>
            </a:pPr>
            <a:r>
              <a:rPr lang="nb-NO" dirty="0">
                <a:solidFill>
                  <a:srgbClr val="FF0000"/>
                </a:solidFill>
              </a:rPr>
              <a:t>Skal gi de som vil bli god og viser det – muligheten til å bli god</a:t>
            </a:r>
          </a:p>
          <a:p>
            <a:pPr>
              <a:buClr>
                <a:srgbClr val="FF0000"/>
              </a:buClr>
              <a:buFont typeface="Arial" panose="020B0604020202020204" pitchFamily="34" charset="0"/>
              <a:buChar char="•"/>
            </a:pPr>
            <a:r>
              <a:rPr lang="nb-NO" dirty="0">
                <a:solidFill>
                  <a:srgbClr val="FF0000"/>
                </a:solidFill>
              </a:rPr>
              <a:t>Skal rekruttere trenere, ledere og dommere på alle nivåer</a:t>
            </a:r>
          </a:p>
          <a:p>
            <a:pPr>
              <a:buClr>
                <a:srgbClr val="FF0000"/>
              </a:buClr>
              <a:buFont typeface="Arial" panose="020B0604020202020204" pitchFamily="34" charset="0"/>
              <a:buChar char="•"/>
            </a:pPr>
            <a:r>
              <a:rPr lang="nb-NO" dirty="0">
                <a:solidFill>
                  <a:srgbClr val="FF0000"/>
                </a:solidFill>
              </a:rPr>
              <a:t>Skal gi trenere, ledere og dommere tilbud om skolering og utdanning</a:t>
            </a:r>
          </a:p>
          <a:p>
            <a:pPr>
              <a:buClr>
                <a:srgbClr val="FF0000"/>
              </a:buClr>
              <a:buFont typeface="Arial" panose="020B0604020202020204" pitchFamily="34" charset="0"/>
              <a:buChar char="•"/>
            </a:pPr>
            <a:r>
              <a:rPr lang="nb-NO" dirty="0">
                <a:solidFill>
                  <a:srgbClr val="FF0000"/>
                </a:solidFill>
              </a:rPr>
              <a:t>Skal samarbeide med kretsen, toppklubb og naboklubbene om fotballkompetanse</a:t>
            </a:r>
          </a:p>
          <a:p>
            <a:pPr>
              <a:buClr>
                <a:srgbClr val="FF0000"/>
              </a:buClr>
              <a:buFont typeface="Arial" panose="020B0604020202020204" pitchFamily="34" charset="0"/>
              <a:buChar char="•"/>
            </a:pPr>
            <a:r>
              <a:rPr lang="nb-NO" dirty="0">
                <a:solidFill>
                  <a:srgbClr val="FF0000"/>
                </a:solidFill>
              </a:rPr>
              <a:t>Skal tilby anlegg og utstyr som står i forhold til klubbens mål og ambisjoner</a:t>
            </a:r>
          </a:p>
          <a:p>
            <a:endParaRPr lang="nb-NO" dirty="0">
              <a:solidFill>
                <a:srgbClr val="FF0000"/>
              </a:solidFill>
            </a:endParaRPr>
          </a:p>
        </p:txBody>
      </p:sp>
      <p:pic>
        <p:nvPicPr>
          <p:cNvPr id="4" name="Bilde 3" descr="Relatert bilde">
            <a:extLst>
              <a:ext uri="{FF2B5EF4-FFF2-40B4-BE49-F238E27FC236}">
                <a16:creationId xmlns:a16="http://schemas.microsoft.com/office/drawing/2014/main" id="{2DA2C298-3C41-4400-91A8-5AB47648DF26}"/>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5" name="Bilde 4">
            <a:extLst>
              <a:ext uri="{FF2B5EF4-FFF2-40B4-BE49-F238E27FC236}">
                <a16:creationId xmlns:a16="http://schemas.microsoft.com/office/drawing/2014/main" id="{E753A0F8-BC32-498B-B968-0A0100E0C0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6" name="TekstSylinder 9">
            <a:extLst>
              <a:ext uri="{FF2B5EF4-FFF2-40B4-BE49-F238E27FC236}">
                <a16:creationId xmlns:a16="http://schemas.microsoft.com/office/drawing/2014/main" id="{47843871-F8DF-43A0-A067-A6F9ACDC3D0D}"/>
              </a:ext>
            </a:extLst>
          </p:cNvPr>
          <p:cNvSpPr txBox="1"/>
          <p:nvPr/>
        </p:nvSpPr>
        <p:spPr>
          <a:xfrm>
            <a:off x="10057270" y="6328930"/>
            <a:ext cx="889987" cy="307777"/>
          </a:xfrm>
          <a:prstGeom prst="rect">
            <a:avLst/>
          </a:prstGeom>
          <a:solidFill>
            <a:schemeClr val="bg1"/>
          </a:solid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7" name="Plassholder for lysbildenummer 6">
            <a:extLst>
              <a:ext uri="{FF2B5EF4-FFF2-40B4-BE49-F238E27FC236}">
                <a16:creationId xmlns:a16="http://schemas.microsoft.com/office/drawing/2014/main" id="{7CB41327-5FFD-4BE4-98A1-7FE7A33BD85A}"/>
              </a:ext>
            </a:extLst>
          </p:cNvPr>
          <p:cNvSpPr>
            <a:spLocks noGrp="1"/>
          </p:cNvSpPr>
          <p:nvPr>
            <p:ph type="sldNum" sz="quarter" idx="12"/>
          </p:nvPr>
        </p:nvSpPr>
        <p:spPr/>
        <p:txBody>
          <a:bodyPr/>
          <a:lstStyle/>
          <a:p>
            <a:fld id="{E0D67ACF-52BD-4E69-A2A0-623FFB477E00}" type="slidenum">
              <a:rPr lang="nb-NO" smtClean="0"/>
              <a:t>11</a:t>
            </a:fld>
            <a:endParaRPr lang="nb-NO"/>
          </a:p>
        </p:txBody>
      </p:sp>
    </p:spTree>
    <p:extLst>
      <p:ext uri="{BB962C8B-B14F-4D97-AF65-F5344CB8AC3E}">
        <p14:creationId xmlns:p14="http://schemas.microsoft.com/office/powerpoint/2010/main" val="1384671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Plassholder for innhold 2">
            <a:extLst>
              <a:ext uri="{FF2B5EF4-FFF2-40B4-BE49-F238E27FC236}">
                <a16:creationId xmlns:a16="http://schemas.microsoft.com/office/drawing/2014/main" id="{0384A2E0-1D52-48AE-AC08-87786D2AB928}"/>
              </a:ext>
            </a:extLst>
          </p:cNvPr>
          <p:cNvSpPr txBox="1">
            <a:spLocks/>
          </p:cNvSpPr>
          <p:nvPr/>
        </p:nvSpPr>
        <p:spPr>
          <a:xfrm>
            <a:off x="1066800" y="642594"/>
            <a:ext cx="10058400" cy="5392446"/>
          </a:xfrm>
          <a:prstGeom prst="rect">
            <a:avLst/>
          </a:prstGeom>
          <a:solidFill>
            <a:schemeClr val="bg1"/>
          </a:solidFill>
          <a:ln>
            <a:solidFill>
              <a:srgbClr val="FF0000"/>
            </a:solidFill>
          </a:ln>
        </p:spPr>
        <p:txBody>
          <a:bodyPr>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Clr>
                <a:srgbClr val="FF0000"/>
              </a:buClr>
              <a:buFont typeface="Garamond" pitchFamily="18" charset="0"/>
              <a:buNone/>
            </a:pPr>
            <a:endParaRPr lang="nb-NO">
              <a:solidFill>
                <a:srgbClr val="FF0000"/>
              </a:solidFill>
            </a:endParaRPr>
          </a:p>
          <a:p>
            <a:endParaRPr lang="nb-NO" dirty="0">
              <a:solidFill>
                <a:srgbClr val="FF0000"/>
              </a:solidFill>
            </a:endParaRPr>
          </a:p>
        </p:txBody>
      </p:sp>
      <p:graphicFrame>
        <p:nvGraphicFramePr>
          <p:cNvPr id="2" name="Diagram 1">
            <a:extLst>
              <a:ext uri="{FF2B5EF4-FFF2-40B4-BE49-F238E27FC236}">
                <a16:creationId xmlns:a16="http://schemas.microsoft.com/office/drawing/2014/main" id="{C376DD09-4FF4-4A78-9FA8-3CD7337ECD5B}"/>
              </a:ext>
            </a:extLst>
          </p:cNvPr>
          <p:cNvGraphicFramePr/>
          <p:nvPr>
            <p:extLst>
              <p:ext uri="{D42A27DB-BD31-4B8C-83A1-F6EECF244321}">
                <p14:modId xmlns:p14="http://schemas.microsoft.com/office/powerpoint/2010/main" val="2017300046"/>
              </p:ext>
            </p:extLst>
          </p:nvPr>
        </p:nvGraphicFramePr>
        <p:xfrm>
          <a:off x="1483360" y="923330"/>
          <a:ext cx="922528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ktangel 3">
            <a:extLst>
              <a:ext uri="{FF2B5EF4-FFF2-40B4-BE49-F238E27FC236}">
                <a16:creationId xmlns:a16="http://schemas.microsoft.com/office/drawing/2014/main" id="{F5FD2E68-EDFF-43CA-959D-9CB721D2B014}"/>
              </a:ext>
            </a:extLst>
          </p:cNvPr>
          <p:cNvSpPr/>
          <p:nvPr/>
        </p:nvSpPr>
        <p:spPr>
          <a:xfrm>
            <a:off x="4159412" y="822960"/>
            <a:ext cx="3873176" cy="830997"/>
          </a:xfrm>
          <a:prstGeom prst="rect">
            <a:avLst/>
          </a:prstGeom>
          <a:noFill/>
        </p:spPr>
        <p:txBody>
          <a:bodyPr wrap="none" lIns="91440" tIns="45720" rIns="91440" bIns="45720">
            <a:spAutoFit/>
          </a:bodyPr>
          <a:lstStyle/>
          <a:p>
            <a:pPr algn="ctr"/>
            <a:r>
              <a:rPr lang="nb-NO" sz="4800" dirty="0">
                <a:ln w="0"/>
                <a:solidFill>
                  <a:srgbClr val="FF0000"/>
                </a:solidFill>
                <a:effectLst>
                  <a:outerShdw blurRad="38100" dist="19050" dir="2700000" algn="tl" rotWithShape="0">
                    <a:schemeClr val="dk1">
                      <a:alpha val="40000"/>
                    </a:schemeClr>
                  </a:outerShdw>
                </a:effectLst>
              </a:rPr>
              <a:t>Sport</a:t>
            </a:r>
            <a:r>
              <a:rPr lang="nb-NO" sz="4800" b="0" cap="none" spc="0" dirty="0">
                <a:ln w="0"/>
                <a:solidFill>
                  <a:srgbClr val="FF0000"/>
                </a:solidFill>
                <a:effectLst>
                  <a:outerShdw blurRad="38100" dist="19050" dir="2700000" algn="tl" rotWithShape="0">
                    <a:schemeClr val="dk1">
                      <a:alpha val="40000"/>
                    </a:schemeClr>
                  </a:outerShdw>
                </a:effectLst>
              </a:rPr>
              <a:t> Fotball</a:t>
            </a:r>
          </a:p>
        </p:txBody>
      </p:sp>
      <p:pic>
        <p:nvPicPr>
          <p:cNvPr id="6" name="Bilde 5" descr="Relatert bilde">
            <a:extLst>
              <a:ext uri="{FF2B5EF4-FFF2-40B4-BE49-F238E27FC236}">
                <a16:creationId xmlns:a16="http://schemas.microsoft.com/office/drawing/2014/main" id="{F8673630-1343-48CB-B269-22A6FCBA4C3D}"/>
              </a:ext>
            </a:extLst>
          </p:cNvPr>
          <p:cNvPicPr>
            <a:picLocks noChangeAspect="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7" name="Bilde 6">
            <a:extLst>
              <a:ext uri="{FF2B5EF4-FFF2-40B4-BE49-F238E27FC236}">
                <a16:creationId xmlns:a16="http://schemas.microsoft.com/office/drawing/2014/main" id="{BC91D2F3-B548-4FDC-B5F0-8EAAF49BB85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25220" y="676123"/>
            <a:ext cx="1432560" cy="1304544"/>
          </a:xfrm>
          <a:prstGeom prst="rect">
            <a:avLst/>
          </a:prstGeom>
        </p:spPr>
      </p:pic>
      <p:sp>
        <p:nvSpPr>
          <p:cNvPr id="8" name="TekstSylinder 9">
            <a:extLst>
              <a:ext uri="{FF2B5EF4-FFF2-40B4-BE49-F238E27FC236}">
                <a16:creationId xmlns:a16="http://schemas.microsoft.com/office/drawing/2014/main" id="{F4B178B4-C26A-4205-AC29-8B412D20123F}"/>
              </a:ext>
            </a:extLst>
          </p:cNvPr>
          <p:cNvSpPr txBox="1"/>
          <p:nvPr/>
        </p:nvSpPr>
        <p:spPr>
          <a:xfrm>
            <a:off x="10057270" y="6328930"/>
            <a:ext cx="889987" cy="307777"/>
          </a:xfrm>
          <a:prstGeom prst="rect">
            <a:avLst/>
          </a:prstGeom>
          <a:solidFill>
            <a:schemeClr val="bg1"/>
          </a:solid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3" name="Plassholder for lysbildenummer 2">
            <a:extLst>
              <a:ext uri="{FF2B5EF4-FFF2-40B4-BE49-F238E27FC236}">
                <a16:creationId xmlns:a16="http://schemas.microsoft.com/office/drawing/2014/main" id="{E6BA6BB4-0C0A-44C7-834C-6AE025923862}"/>
              </a:ext>
            </a:extLst>
          </p:cNvPr>
          <p:cNvSpPr>
            <a:spLocks noGrp="1"/>
          </p:cNvSpPr>
          <p:nvPr>
            <p:ph type="sldNum" sz="quarter" idx="12"/>
          </p:nvPr>
        </p:nvSpPr>
        <p:spPr/>
        <p:txBody>
          <a:bodyPr/>
          <a:lstStyle/>
          <a:p>
            <a:fld id="{E0D67ACF-52BD-4E69-A2A0-623FFB477E00}" type="slidenum">
              <a:rPr lang="nb-NO" smtClean="0"/>
              <a:t>12</a:t>
            </a:fld>
            <a:endParaRPr lang="nb-NO"/>
          </a:p>
        </p:txBody>
      </p:sp>
    </p:spTree>
    <p:extLst>
      <p:ext uri="{BB962C8B-B14F-4D97-AF65-F5344CB8AC3E}">
        <p14:creationId xmlns:p14="http://schemas.microsoft.com/office/powerpoint/2010/main" val="518581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0F6C71-01F7-4073-BA57-2D2E652527EE}"/>
              </a:ext>
            </a:extLst>
          </p:cNvPr>
          <p:cNvSpPr>
            <a:spLocks noGrp="1"/>
          </p:cNvSpPr>
          <p:nvPr>
            <p:ph type="title"/>
          </p:nvPr>
        </p:nvSpPr>
        <p:spPr>
          <a:solidFill>
            <a:schemeClr val="bg1"/>
          </a:solidFill>
          <a:ln>
            <a:solidFill>
              <a:srgbClr val="FF0000"/>
            </a:solidFill>
          </a:ln>
        </p:spPr>
        <p:txBody>
          <a:bodyPr>
            <a:normAutofit/>
          </a:bodyPr>
          <a:lstStyle/>
          <a:p>
            <a:r>
              <a:rPr lang="nb-NO" dirty="0">
                <a:solidFill>
                  <a:srgbClr val="FF0000"/>
                </a:solidFill>
              </a:rPr>
              <a:t>Krav til Sportslig leder</a:t>
            </a:r>
          </a:p>
        </p:txBody>
      </p:sp>
      <p:pic>
        <p:nvPicPr>
          <p:cNvPr id="4" name="Bilde 3" descr="Relatert bilde">
            <a:extLst>
              <a:ext uri="{FF2B5EF4-FFF2-40B4-BE49-F238E27FC236}">
                <a16:creationId xmlns:a16="http://schemas.microsoft.com/office/drawing/2014/main" id="{DA086620-AE65-4813-A846-0BF310B206B4}"/>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5" name="Bilde 4">
            <a:extLst>
              <a:ext uri="{FF2B5EF4-FFF2-40B4-BE49-F238E27FC236}">
                <a16:creationId xmlns:a16="http://schemas.microsoft.com/office/drawing/2014/main" id="{74F44843-2C03-45C7-9A3A-900D2524C8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6" name="Plassholder for innhold 2">
            <a:extLst>
              <a:ext uri="{FF2B5EF4-FFF2-40B4-BE49-F238E27FC236}">
                <a16:creationId xmlns:a16="http://schemas.microsoft.com/office/drawing/2014/main" id="{63C14855-E336-4DD4-B1E8-DC4F13A8D35D}"/>
              </a:ext>
            </a:extLst>
          </p:cNvPr>
          <p:cNvSpPr>
            <a:spLocks noGrp="1"/>
          </p:cNvSpPr>
          <p:nvPr>
            <p:ph idx="1"/>
          </p:nvPr>
        </p:nvSpPr>
        <p:spPr>
          <a:xfrm>
            <a:off x="1066800" y="2103120"/>
            <a:ext cx="10058400" cy="3931920"/>
          </a:xfrm>
          <a:solidFill>
            <a:schemeClr val="bg1"/>
          </a:solidFill>
          <a:ln>
            <a:solidFill>
              <a:srgbClr val="FF0000"/>
            </a:solidFill>
          </a:ln>
        </p:spPr>
        <p:txBody>
          <a:bodyPr>
            <a:normAutofit/>
          </a:bodyPr>
          <a:lstStyle/>
          <a:p>
            <a:pPr>
              <a:buClr>
                <a:srgbClr val="FF0000"/>
              </a:buClr>
              <a:buFont typeface="Arial" panose="020B0604020202020204" pitchFamily="34" charset="0"/>
              <a:buChar char="•"/>
            </a:pPr>
            <a:r>
              <a:rPr lang="nb-NO" dirty="0">
                <a:solidFill>
                  <a:srgbClr val="FF0000"/>
                </a:solidFill>
              </a:rPr>
              <a:t>Leder av Sportslig utvalg</a:t>
            </a:r>
          </a:p>
          <a:p>
            <a:pPr lvl="1">
              <a:buClr>
                <a:srgbClr val="FF0000"/>
              </a:buClr>
              <a:buFont typeface="Arial" panose="020B0604020202020204" pitchFamily="34" charset="0"/>
              <a:buChar char="•"/>
            </a:pPr>
            <a:r>
              <a:rPr lang="nb-NO" dirty="0">
                <a:solidFill>
                  <a:srgbClr val="FF0000"/>
                </a:solidFill>
              </a:rPr>
              <a:t>1 leder fra hvert Sportslig utvalg + trenerveileder sitter i klubbens øverste sportslige organ</a:t>
            </a:r>
          </a:p>
          <a:p>
            <a:pPr>
              <a:buClr>
                <a:srgbClr val="FF0000"/>
              </a:buClr>
              <a:buFont typeface="Arial" panose="020B0604020202020204" pitchFamily="34" charset="0"/>
              <a:buChar char="•"/>
            </a:pPr>
            <a:r>
              <a:rPr lang="nb-NO" dirty="0">
                <a:solidFill>
                  <a:srgbClr val="FF0000"/>
                </a:solidFill>
              </a:rPr>
              <a:t>Utvikling og implementering av sportsplanen og andre retningslinjer for sportslig aktivitet – og at disse blir fulgt</a:t>
            </a:r>
          </a:p>
          <a:p>
            <a:pPr>
              <a:buClr>
                <a:srgbClr val="FF0000"/>
              </a:buClr>
              <a:buFont typeface="Arial" panose="020B0604020202020204" pitchFamily="34" charset="0"/>
              <a:buChar char="•"/>
            </a:pPr>
            <a:r>
              <a:rPr lang="nb-NO" dirty="0">
                <a:solidFill>
                  <a:srgbClr val="FF0000"/>
                </a:solidFill>
              </a:rPr>
              <a:t>Ansettelse av trenere og personer i andre sentrale sportslige verv – skape gode team rundt lagene</a:t>
            </a:r>
          </a:p>
          <a:p>
            <a:pPr>
              <a:buClr>
                <a:srgbClr val="FF0000"/>
              </a:buClr>
              <a:buFont typeface="Arial" panose="020B0604020202020204" pitchFamily="34" charset="0"/>
              <a:buChar char="•"/>
            </a:pPr>
            <a:r>
              <a:rPr lang="nb-NO" dirty="0">
                <a:solidFill>
                  <a:srgbClr val="FF0000"/>
                </a:solidFill>
              </a:rPr>
              <a:t>Prioriteringer (økonomi, anlegg, trenere etc.)</a:t>
            </a:r>
          </a:p>
          <a:p>
            <a:pPr>
              <a:buClr>
                <a:srgbClr val="FF0000"/>
              </a:buClr>
              <a:buFont typeface="Arial" panose="020B0604020202020204" pitchFamily="34" charset="0"/>
              <a:buChar char="•"/>
            </a:pPr>
            <a:r>
              <a:rPr lang="nb-NO" dirty="0">
                <a:solidFill>
                  <a:srgbClr val="FF0000"/>
                </a:solidFill>
              </a:rPr>
              <a:t>Utvikling av sportslig kompetanse i Aksla</a:t>
            </a:r>
          </a:p>
          <a:p>
            <a:pPr>
              <a:buClr>
                <a:srgbClr val="FF0000"/>
              </a:buClr>
              <a:buFont typeface="Arial" panose="020B0604020202020204" pitchFamily="34" charset="0"/>
              <a:buChar char="•"/>
            </a:pPr>
            <a:r>
              <a:rPr lang="nb-NO" dirty="0">
                <a:solidFill>
                  <a:srgbClr val="FF0000"/>
                </a:solidFill>
              </a:rPr>
              <a:t>Differensiering (som inkluderer hospitering)</a:t>
            </a:r>
          </a:p>
          <a:p>
            <a:pPr marL="0" indent="0">
              <a:buClr>
                <a:srgbClr val="FF0000"/>
              </a:buClr>
              <a:buNone/>
            </a:pPr>
            <a:endParaRPr lang="nb-NO" dirty="0">
              <a:solidFill>
                <a:srgbClr val="FF0000"/>
              </a:solidFill>
            </a:endParaRPr>
          </a:p>
          <a:p>
            <a:pPr marL="0" indent="0">
              <a:buClr>
                <a:srgbClr val="FF0000"/>
              </a:buClr>
              <a:buNone/>
            </a:pPr>
            <a:endParaRPr lang="nb-NO" dirty="0">
              <a:solidFill>
                <a:srgbClr val="FF0000"/>
              </a:solidFill>
            </a:endParaRPr>
          </a:p>
        </p:txBody>
      </p:sp>
      <p:sp>
        <p:nvSpPr>
          <p:cNvPr id="7" name="TekstSylinder 9">
            <a:extLst>
              <a:ext uri="{FF2B5EF4-FFF2-40B4-BE49-F238E27FC236}">
                <a16:creationId xmlns:a16="http://schemas.microsoft.com/office/drawing/2014/main" id="{AEDD918F-BD4F-4BFB-A726-324A82C85210}"/>
              </a:ext>
            </a:extLst>
          </p:cNvPr>
          <p:cNvSpPr txBox="1"/>
          <p:nvPr/>
        </p:nvSpPr>
        <p:spPr>
          <a:xfrm>
            <a:off x="10057270" y="6328930"/>
            <a:ext cx="889987" cy="307777"/>
          </a:xfrm>
          <a:prstGeom prst="rect">
            <a:avLst/>
          </a:prstGeom>
          <a:solidFill>
            <a:schemeClr val="bg1"/>
          </a:solid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3" name="Plassholder for lysbildenummer 2">
            <a:extLst>
              <a:ext uri="{FF2B5EF4-FFF2-40B4-BE49-F238E27FC236}">
                <a16:creationId xmlns:a16="http://schemas.microsoft.com/office/drawing/2014/main" id="{8530B8DE-F39F-4C51-84F8-C41ACDB001ED}"/>
              </a:ext>
            </a:extLst>
          </p:cNvPr>
          <p:cNvSpPr>
            <a:spLocks noGrp="1"/>
          </p:cNvSpPr>
          <p:nvPr>
            <p:ph type="sldNum" sz="quarter" idx="12"/>
          </p:nvPr>
        </p:nvSpPr>
        <p:spPr/>
        <p:txBody>
          <a:bodyPr/>
          <a:lstStyle/>
          <a:p>
            <a:fld id="{E0D67ACF-52BD-4E69-A2A0-623FFB477E00}" type="slidenum">
              <a:rPr lang="nb-NO" smtClean="0"/>
              <a:t>13</a:t>
            </a:fld>
            <a:endParaRPr lang="nb-NO"/>
          </a:p>
        </p:txBody>
      </p:sp>
    </p:spTree>
    <p:extLst>
      <p:ext uri="{BB962C8B-B14F-4D97-AF65-F5344CB8AC3E}">
        <p14:creationId xmlns:p14="http://schemas.microsoft.com/office/powerpoint/2010/main" val="1053758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0F6C71-01F7-4073-BA57-2D2E652527EE}"/>
              </a:ext>
            </a:extLst>
          </p:cNvPr>
          <p:cNvSpPr>
            <a:spLocks noGrp="1"/>
          </p:cNvSpPr>
          <p:nvPr>
            <p:ph type="title"/>
          </p:nvPr>
        </p:nvSpPr>
        <p:spPr>
          <a:solidFill>
            <a:schemeClr val="bg1"/>
          </a:solidFill>
          <a:ln>
            <a:solidFill>
              <a:srgbClr val="FF0000"/>
            </a:solidFill>
          </a:ln>
        </p:spPr>
        <p:txBody>
          <a:bodyPr>
            <a:normAutofit/>
          </a:bodyPr>
          <a:lstStyle/>
          <a:p>
            <a:r>
              <a:rPr lang="nb-NO" dirty="0">
                <a:solidFill>
                  <a:srgbClr val="FF0000"/>
                </a:solidFill>
              </a:rPr>
              <a:t>Krav til Sportslig utvalg</a:t>
            </a:r>
          </a:p>
        </p:txBody>
      </p:sp>
      <p:sp>
        <p:nvSpPr>
          <p:cNvPr id="3" name="Plassholder for innhold 2">
            <a:extLst>
              <a:ext uri="{FF2B5EF4-FFF2-40B4-BE49-F238E27FC236}">
                <a16:creationId xmlns:a16="http://schemas.microsoft.com/office/drawing/2014/main" id="{9784361B-8424-4F48-B96F-90B115465952}"/>
              </a:ext>
            </a:extLst>
          </p:cNvPr>
          <p:cNvSpPr>
            <a:spLocks noGrp="1"/>
          </p:cNvSpPr>
          <p:nvPr>
            <p:ph idx="1"/>
          </p:nvPr>
        </p:nvSpPr>
        <p:spPr>
          <a:solidFill>
            <a:schemeClr val="bg1"/>
          </a:solidFill>
          <a:ln>
            <a:solidFill>
              <a:srgbClr val="FF0000"/>
            </a:solidFill>
          </a:ln>
        </p:spPr>
        <p:txBody>
          <a:bodyPr>
            <a:normAutofit/>
          </a:bodyPr>
          <a:lstStyle/>
          <a:p>
            <a:pPr>
              <a:buClr>
                <a:srgbClr val="FF0000"/>
              </a:buClr>
              <a:buFont typeface="Arial" panose="020B0604020202020204" pitchFamily="34" charset="0"/>
              <a:buChar char="•"/>
            </a:pPr>
            <a:r>
              <a:rPr lang="nb-NO" dirty="0">
                <a:solidFill>
                  <a:srgbClr val="FF0000"/>
                </a:solidFill>
              </a:rPr>
              <a:t>Sportslig utvalg for</a:t>
            </a:r>
          </a:p>
          <a:p>
            <a:pPr lvl="1">
              <a:buClr>
                <a:srgbClr val="FF0000"/>
              </a:buClr>
              <a:buFont typeface="Arial" panose="020B0604020202020204" pitchFamily="34" charset="0"/>
              <a:buChar char="•"/>
            </a:pPr>
            <a:r>
              <a:rPr lang="nb-NO" dirty="0">
                <a:solidFill>
                  <a:srgbClr val="FF0000"/>
                </a:solidFill>
              </a:rPr>
              <a:t>Gutter: 6 – 12 år (definert som barnefotball av NFF)</a:t>
            </a:r>
          </a:p>
          <a:p>
            <a:pPr lvl="1">
              <a:buClr>
                <a:srgbClr val="FF0000"/>
              </a:buClr>
              <a:buFont typeface="Arial" panose="020B0604020202020204" pitchFamily="34" charset="0"/>
              <a:buChar char="•"/>
            </a:pPr>
            <a:r>
              <a:rPr lang="nb-NO" dirty="0">
                <a:solidFill>
                  <a:srgbClr val="FF0000"/>
                </a:solidFill>
              </a:rPr>
              <a:t>Gutter: 13 – A-lag (definert som voksen og ungdomsfotball av NFF)</a:t>
            </a:r>
          </a:p>
          <a:p>
            <a:pPr lvl="1">
              <a:buClr>
                <a:srgbClr val="FF0000"/>
              </a:buClr>
              <a:buFont typeface="Arial" panose="020B0604020202020204" pitchFamily="34" charset="0"/>
              <a:buChar char="•"/>
            </a:pPr>
            <a:r>
              <a:rPr lang="nb-NO" dirty="0">
                <a:solidFill>
                  <a:srgbClr val="FF0000"/>
                </a:solidFill>
              </a:rPr>
              <a:t>Jenter: 6 – 12 år (definert som barnefotball av NFF)</a:t>
            </a:r>
          </a:p>
          <a:p>
            <a:pPr lvl="1">
              <a:buClr>
                <a:srgbClr val="FF0000"/>
              </a:buClr>
              <a:buFont typeface="Arial" panose="020B0604020202020204" pitchFamily="34" charset="0"/>
              <a:buChar char="•"/>
            </a:pPr>
            <a:r>
              <a:rPr lang="nb-NO" dirty="0">
                <a:solidFill>
                  <a:srgbClr val="FF0000"/>
                </a:solidFill>
              </a:rPr>
              <a:t>Jenter 13 – A-lag (definert som voksen og ungdomsfotball av NFF)</a:t>
            </a:r>
          </a:p>
          <a:p>
            <a:pPr>
              <a:buClr>
                <a:srgbClr val="FF0000"/>
              </a:buClr>
              <a:buFont typeface="Arial" panose="020B0604020202020204" pitchFamily="34" charset="0"/>
              <a:buChar char="•"/>
            </a:pPr>
            <a:r>
              <a:rPr lang="nb-NO" dirty="0">
                <a:solidFill>
                  <a:srgbClr val="FF0000"/>
                </a:solidFill>
              </a:rPr>
              <a:t>Skal ha det overordnede ansvaret for alle spørsmål knyttet til sportslige aktiviteter i Aksla IL i aktuell aldersgruppe</a:t>
            </a:r>
          </a:p>
          <a:p>
            <a:pPr>
              <a:buClr>
                <a:srgbClr val="FF0000"/>
              </a:buClr>
              <a:buFont typeface="Arial" panose="020B0604020202020204" pitchFamily="34" charset="0"/>
              <a:buChar char="•"/>
            </a:pPr>
            <a:r>
              <a:rPr lang="nb-NO" dirty="0">
                <a:solidFill>
                  <a:srgbClr val="FF0000"/>
                </a:solidFill>
              </a:rPr>
              <a:t>Skal ha ansvar for forvaltning og videreutvikling av sportsplanen – Akslaskolen </a:t>
            </a:r>
          </a:p>
          <a:p>
            <a:pPr lvl="1"/>
            <a:endParaRPr lang="nb-NO" dirty="0">
              <a:solidFill>
                <a:srgbClr val="FF0000"/>
              </a:solidFill>
            </a:endParaRPr>
          </a:p>
          <a:p>
            <a:pPr marL="0" indent="0">
              <a:buNone/>
            </a:pPr>
            <a:endParaRPr lang="nb-NO" dirty="0">
              <a:solidFill>
                <a:srgbClr val="FF0000"/>
              </a:solidFill>
            </a:endParaRPr>
          </a:p>
          <a:p>
            <a:pPr lvl="1"/>
            <a:endParaRPr lang="nb-NO" dirty="0">
              <a:solidFill>
                <a:srgbClr val="FF0000"/>
              </a:solidFill>
            </a:endParaRPr>
          </a:p>
        </p:txBody>
      </p:sp>
      <p:pic>
        <p:nvPicPr>
          <p:cNvPr id="4" name="Bilde 3" descr="Relatert bilde">
            <a:extLst>
              <a:ext uri="{FF2B5EF4-FFF2-40B4-BE49-F238E27FC236}">
                <a16:creationId xmlns:a16="http://schemas.microsoft.com/office/drawing/2014/main" id="{DA086620-AE65-4813-A846-0BF310B206B4}"/>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5" name="Bilde 4">
            <a:extLst>
              <a:ext uri="{FF2B5EF4-FFF2-40B4-BE49-F238E27FC236}">
                <a16:creationId xmlns:a16="http://schemas.microsoft.com/office/drawing/2014/main" id="{74F44843-2C03-45C7-9A3A-900D2524C8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6" name="TekstSylinder 9">
            <a:extLst>
              <a:ext uri="{FF2B5EF4-FFF2-40B4-BE49-F238E27FC236}">
                <a16:creationId xmlns:a16="http://schemas.microsoft.com/office/drawing/2014/main" id="{58F469F7-ACA4-4D42-B31D-A5303F8D81BA}"/>
              </a:ext>
            </a:extLst>
          </p:cNvPr>
          <p:cNvSpPr txBox="1"/>
          <p:nvPr/>
        </p:nvSpPr>
        <p:spPr>
          <a:xfrm>
            <a:off x="10057270" y="6328930"/>
            <a:ext cx="889987" cy="307777"/>
          </a:xfrm>
          <a:prstGeom prst="rect">
            <a:avLst/>
          </a:prstGeom>
          <a:solidFill>
            <a:schemeClr val="bg1"/>
          </a:solid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7" name="Plassholder for lysbildenummer 6">
            <a:extLst>
              <a:ext uri="{FF2B5EF4-FFF2-40B4-BE49-F238E27FC236}">
                <a16:creationId xmlns:a16="http://schemas.microsoft.com/office/drawing/2014/main" id="{780D7877-54E0-4D4A-B00E-7DFF1A5E034C}"/>
              </a:ext>
            </a:extLst>
          </p:cNvPr>
          <p:cNvSpPr>
            <a:spLocks noGrp="1"/>
          </p:cNvSpPr>
          <p:nvPr>
            <p:ph type="sldNum" sz="quarter" idx="12"/>
          </p:nvPr>
        </p:nvSpPr>
        <p:spPr/>
        <p:txBody>
          <a:bodyPr/>
          <a:lstStyle/>
          <a:p>
            <a:fld id="{E0D67ACF-52BD-4E69-A2A0-623FFB477E00}" type="slidenum">
              <a:rPr lang="nb-NO" smtClean="0"/>
              <a:t>14</a:t>
            </a:fld>
            <a:endParaRPr lang="nb-NO"/>
          </a:p>
        </p:txBody>
      </p:sp>
    </p:spTree>
    <p:extLst>
      <p:ext uri="{BB962C8B-B14F-4D97-AF65-F5344CB8AC3E}">
        <p14:creationId xmlns:p14="http://schemas.microsoft.com/office/powerpoint/2010/main" val="3618631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0B480213-3323-4580-8AE8-80705EE44ADA}"/>
              </a:ext>
            </a:extLst>
          </p:cNvPr>
          <p:cNvSpPr>
            <a:spLocks noGrp="1"/>
          </p:cNvSpPr>
          <p:nvPr>
            <p:ph idx="1"/>
          </p:nvPr>
        </p:nvSpPr>
        <p:spPr>
          <a:solidFill>
            <a:schemeClr val="bg1"/>
          </a:solidFill>
          <a:ln>
            <a:solidFill>
              <a:srgbClr val="FF0000"/>
            </a:solidFill>
          </a:ln>
        </p:spPr>
        <p:txBody>
          <a:bodyPr/>
          <a:lstStyle/>
          <a:p>
            <a:pPr>
              <a:buClr>
                <a:srgbClr val="FF0000"/>
              </a:buClr>
              <a:buFont typeface="Arial" panose="020B0604020202020204" pitchFamily="34" charset="0"/>
              <a:buChar char="•"/>
            </a:pPr>
            <a:r>
              <a:rPr lang="nb-NO" dirty="0">
                <a:solidFill>
                  <a:srgbClr val="FF0000"/>
                </a:solidFill>
              </a:rPr>
              <a:t>Alle lag skal med inntil 16 spillere ha minimum 1 hovedtrener, 1 hjelpetrener, 1 keepertrener, 1 lagleder, 1 foreldrekontakt og 1 sosialminister</a:t>
            </a:r>
          </a:p>
          <a:p>
            <a:pPr lvl="1">
              <a:buClr>
                <a:srgbClr val="FF0000"/>
              </a:buClr>
              <a:buFont typeface="Arial" panose="020B0604020202020204" pitchFamily="34" charset="0"/>
              <a:buChar char="•"/>
            </a:pPr>
            <a:r>
              <a:rPr lang="nb-NO" dirty="0">
                <a:solidFill>
                  <a:srgbClr val="FF0000"/>
                </a:solidFill>
              </a:rPr>
              <a:t>Hovedtrener er ansvarlig for alt treningsopplegg og det sportslige rundt laget</a:t>
            </a:r>
          </a:p>
          <a:p>
            <a:pPr lvl="1">
              <a:buClr>
                <a:srgbClr val="FF0000"/>
              </a:buClr>
              <a:buFont typeface="Arial" panose="020B0604020202020204" pitchFamily="34" charset="0"/>
              <a:buChar char="•"/>
            </a:pPr>
            <a:r>
              <a:rPr lang="nb-NO" dirty="0">
                <a:solidFill>
                  <a:srgbClr val="FF0000"/>
                </a:solidFill>
              </a:rPr>
              <a:t>Keepertrener har et spesielt ansvar for keepertreninger og sportslig oppfølging av keeperne i laget </a:t>
            </a:r>
          </a:p>
          <a:p>
            <a:pPr lvl="1">
              <a:buClr>
                <a:srgbClr val="FF0000"/>
              </a:buClr>
              <a:buFont typeface="Arial" panose="020B0604020202020204" pitchFamily="34" charset="0"/>
              <a:buChar char="•"/>
            </a:pPr>
            <a:r>
              <a:rPr lang="nb-NO" dirty="0">
                <a:solidFill>
                  <a:srgbClr val="FF0000"/>
                </a:solidFill>
              </a:rPr>
              <a:t>Lagleder er ansvarlig for alt det administrative rundt laget, men kan gjerne og aller helst organisere oppgaven slik at ansvaret deles opp og fordeles mellom flere</a:t>
            </a:r>
          </a:p>
          <a:p>
            <a:pPr lvl="1">
              <a:buClr>
                <a:srgbClr val="FF0000"/>
              </a:buClr>
              <a:buFont typeface="Arial" panose="020B0604020202020204" pitchFamily="34" charset="0"/>
              <a:buChar char="•"/>
            </a:pPr>
            <a:r>
              <a:rPr lang="nb-NO" dirty="0">
                <a:solidFill>
                  <a:srgbClr val="FF0000"/>
                </a:solidFill>
              </a:rPr>
              <a:t>Foreldrekontakt har ansvaret for dugnader og kommunikasjon mellom trener(e) og foreldre</a:t>
            </a:r>
          </a:p>
          <a:p>
            <a:endParaRPr lang="nb-NO" dirty="0"/>
          </a:p>
        </p:txBody>
      </p:sp>
      <p:sp>
        <p:nvSpPr>
          <p:cNvPr id="4" name="Tittel 1">
            <a:extLst>
              <a:ext uri="{FF2B5EF4-FFF2-40B4-BE49-F238E27FC236}">
                <a16:creationId xmlns:a16="http://schemas.microsoft.com/office/drawing/2014/main" id="{A4BA25CF-725B-4D47-B18E-A4F168ADD416}"/>
              </a:ext>
            </a:extLst>
          </p:cNvPr>
          <p:cNvSpPr>
            <a:spLocks noGrp="1"/>
          </p:cNvSpPr>
          <p:nvPr>
            <p:ph type="title"/>
          </p:nvPr>
        </p:nvSpPr>
        <p:spPr>
          <a:xfrm>
            <a:off x="1066800" y="642938"/>
            <a:ext cx="10058400" cy="1371600"/>
          </a:xfrm>
          <a:solidFill>
            <a:schemeClr val="bg1"/>
          </a:solidFill>
          <a:ln>
            <a:solidFill>
              <a:srgbClr val="FF0000"/>
            </a:solidFill>
          </a:ln>
        </p:spPr>
        <p:txBody>
          <a:bodyPr>
            <a:normAutofit/>
          </a:bodyPr>
          <a:lstStyle/>
          <a:p>
            <a:r>
              <a:rPr lang="nb-NO" dirty="0">
                <a:solidFill>
                  <a:srgbClr val="FF0000"/>
                </a:solidFill>
              </a:rPr>
              <a:t>Krav til Sportslig utvalg</a:t>
            </a:r>
          </a:p>
        </p:txBody>
      </p:sp>
      <p:pic>
        <p:nvPicPr>
          <p:cNvPr id="5" name="Bilde 4" descr="Relatert bilde">
            <a:extLst>
              <a:ext uri="{FF2B5EF4-FFF2-40B4-BE49-F238E27FC236}">
                <a16:creationId xmlns:a16="http://schemas.microsoft.com/office/drawing/2014/main" id="{F9627978-B130-4B62-83DF-6F6FF3E77F80}"/>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6" name="Bilde 5">
            <a:extLst>
              <a:ext uri="{FF2B5EF4-FFF2-40B4-BE49-F238E27FC236}">
                <a16:creationId xmlns:a16="http://schemas.microsoft.com/office/drawing/2014/main" id="{73EF4F8D-DC16-471D-8B7C-1EF1925A94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a:noFill/>
        </p:spPr>
      </p:pic>
      <p:sp>
        <p:nvSpPr>
          <p:cNvPr id="7" name="TekstSylinder 9">
            <a:extLst>
              <a:ext uri="{FF2B5EF4-FFF2-40B4-BE49-F238E27FC236}">
                <a16:creationId xmlns:a16="http://schemas.microsoft.com/office/drawing/2014/main" id="{077CC972-2AEE-4176-9DD7-70B9D6BC702E}"/>
              </a:ext>
            </a:extLst>
          </p:cNvPr>
          <p:cNvSpPr txBox="1"/>
          <p:nvPr/>
        </p:nvSpPr>
        <p:spPr>
          <a:xfrm>
            <a:off x="10057270" y="6328930"/>
            <a:ext cx="889987" cy="307777"/>
          </a:xfrm>
          <a:prstGeom prst="rect">
            <a:avLst/>
          </a:prstGeom>
          <a:solidFill>
            <a:schemeClr val="bg1"/>
          </a:solid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2" name="Plassholder for lysbildenummer 1">
            <a:extLst>
              <a:ext uri="{FF2B5EF4-FFF2-40B4-BE49-F238E27FC236}">
                <a16:creationId xmlns:a16="http://schemas.microsoft.com/office/drawing/2014/main" id="{C7C0F143-443C-41D9-A268-EA5F7FA235F1}"/>
              </a:ext>
            </a:extLst>
          </p:cNvPr>
          <p:cNvSpPr>
            <a:spLocks noGrp="1"/>
          </p:cNvSpPr>
          <p:nvPr>
            <p:ph type="sldNum" sz="quarter" idx="12"/>
          </p:nvPr>
        </p:nvSpPr>
        <p:spPr/>
        <p:txBody>
          <a:bodyPr/>
          <a:lstStyle/>
          <a:p>
            <a:fld id="{E0D67ACF-52BD-4E69-A2A0-623FFB477E00}" type="slidenum">
              <a:rPr lang="nb-NO" smtClean="0"/>
              <a:t>15</a:t>
            </a:fld>
            <a:endParaRPr lang="nb-NO"/>
          </a:p>
        </p:txBody>
      </p:sp>
    </p:spTree>
    <p:extLst>
      <p:ext uri="{BB962C8B-B14F-4D97-AF65-F5344CB8AC3E}">
        <p14:creationId xmlns:p14="http://schemas.microsoft.com/office/powerpoint/2010/main" val="2397805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0F6C71-01F7-4073-BA57-2D2E652527EE}"/>
              </a:ext>
            </a:extLst>
          </p:cNvPr>
          <p:cNvSpPr>
            <a:spLocks noGrp="1"/>
          </p:cNvSpPr>
          <p:nvPr>
            <p:ph type="title"/>
          </p:nvPr>
        </p:nvSpPr>
        <p:spPr>
          <a:solidFill>
            <a:schemeClr val="bg1"/>
          </a:solidFill>
          <a:ln>
            <a:solidFill>
              <a:srgbClr val="FF0000"/>
            </a:solidFill>
          </a:ln>
        </p:spPr>
        <p:txBody>
          <a:bodyPr>
            <a:normAutofit/>
          </a:bodyPr>
          <a:lstStyle/>
          <a:p>
            <a:r>
              <a:rPr lang="nb-NO" dirty="0">
                <a:solidFill>
                  <a:srgbClr val="FF0000"/>
                </a:solidFill>
              </a:rPr>
              <a:t>Krav til Trenerveileder</a:t>
            </a:r>
          </a:p>
        </p:txBody>
      </p:sp>
      <p:sp>
        <p:nvSpPr>
          <p:cNvPr id="3" name="Plassholder for innhold 2">
            <a:extLst>
              <a:ext uri="{FF2B5EF4-FFF2-40B4-BE49-F238E27FC236}">
                <a16:creationId xmlns:a16="http://schemas.microsoft.com/office/drawing/2014/main" id="{9784361B-8424-4F48-B96F-90B115465952}"/>
              </a:ext>
            </a:extLst>
          </p:cNvPr>
          <p:cNvSpPr>
            <a:spLocks noGrp="1"/>
          </p:cNvSpPr>
          <p:nvPr>
            <p:ph idx="1"/>
          </p:nvPr>
        </p:nvSpPr>
        <p:spPr>
          <a:xfrm>
            <a:off x="1066800" y="2103119"/>
            <a:ext cx="10058400" cy="4112287"/>
          </a:xfrm>
          <a:solidFill>
            <a:schemeClr val="bg1"/>
          </a:solidFill>
          <a:ln>
            <a:solidFill>
              <a:srgbClr val="FF0000"/>
            </a:solidFill>
          </a:ln>
        </p:spPr>
        <p:txBody>
          <a:bodyPr>
            <a:normAutofit fontScale="92500" lnSpcReduction="20000"/>
          </a:bodyPr>
          <a:lstStyle/>
          <a:p>
            <a:pPr>
              <a:buClr>
                <a:srgbClr val="FF0000"/>
              </a:buClr>
              <a:buFont typeface="Arial" panose="020B0604020202020204" pitchFamily="34" charset="0"/>
              <a:buChar char="•"/>
            </a:pPr>
            <a:r>
              <a:rPr lang="nb-NO" dirty="0">
                <a:solidFill>
                  <a:srgbClr val="FF0000"/>
                </a:solidFill>
              </a:rPr>
              <a:t>Gi trenerne direkte oppfølging på feltet – trening og kamp</a:t>
            </a:r>
          </a:p>
          <a:p>
            <a:pPr lvl="1">
              <a:buClr>
                <a:srgbClr val="FF0000"/>
              </a:buClr>
              <a:buFont typeface="Arial" panose="020B0604020202020204" pitchFamily="34" charset="0"/>
              <a:buChar char="•"/>
            </a:pPr>
            <a:r>
              <a:rPr lang="nb-NO" dirty="0">
                <a:solidFill>
                  <a:srgbClr val="FF0000"/>
                </a:solidFill>
              </a:rPr>
              <a:t>Gode trenere skaper gode utviklingsmiljø</a:t>
            </a:r>
          </a:p>
          <a:p>
            <a:pPr>
              <a:buClr>
                <a:srgbClr val="FF0000"/>
              </a:buClr>
              <a:buFont typeface="Arial" panose="020B0604020202020204" pitchFamily="34" charset="0"/>
              <a:buChar char="•"/>
            </a:pPr>
            <a:r>
              <a:rPr lang="nb-NO" dirty="0">
                <a:solidFill>
                  <a:srgbClr val="FF0000"/>
                </a:solidFill>
              </a:rPr>
              <a:t>Ansvarlig for at sportsplanen legges til grunn for gjennomføring av aktiviteten i klubben</a:t>
            </a:r>
          </a:p>
          <a:p>
            <a:pPr>
              <a:buClr>
                <a:srgbClr val="FF0000"/>
              </a:buClr>
              <a:buFont typeface="Arial" panose="020B0604020202020204" pitchFamily="34" charset="0"/>
              <a:buChar char="•"/>
            </a:pPr>
            <a:r>
              <a:rPr lang="nb-NO" dirty="0">
                <a:solidFill>
                  <a:srgbClr val="FF0000"/>
                </a:solidFill>
              </a:rPr>
              <a:t>Rekruttere nye trenere</a:t>
            </a:r>
          </a:p>
          <a:p>
            <a:pPr>
              <a:buClr>
                <a:srgbClr val="FF0000"/>
              </a:buClr>
              <a:buFont typeface="Arial" panose="020B0604020202020204" pitchFamily="34" charset="0"/>
              <a:buChar char="•"/>
            </a:pPr>
            <a:r>
              <a:rPr lang="nb-NO" dirty="0">
                <a:solidFill>
                  <a:srgbClr val="FF0000"/>
                </a:solidFill>
              </a:rPr>
              <a:t>Ved oppstart for 6-åringer</a:t>
            </a:r>
          </a:p>
          <a:p>
            <a:pPr lvl="1">
              <a:buClr>
                <a:srgbClr val="FF0000"/>
              </a:buClr>
              <a:buFont typeface="Arial" panose="020B0604020202020204" pitchFamily="34" charset="0"/>
              <a:buChar char="•"/>
            </a:pPr>
            <a:r>
              <a:rPr lang="nb-NO" dirty="0">
                <a:solidFill>
                  <a:srgbClr val="FF0000"/>
                </a:solidFill>
              </a:rPr>
              <a:t>Få tak i klasselistene</a:t>
            </a:r>
          </a:p>
          <a:p>
            <a:pPr lvl="1">
              <a:buClr>
                <a:srgbClr val="FF0000"/>
              </a:buClr>
              <a:buFont typeface="Arial" panose="020B0604020202020204" pitchFamily="34" charset="0"/>
              <a:buChar char="•"/>
            </a:pPr>
            <a:r>
              <a:rPr lang="nb-NO" dirty="0">
                <a:solidFill>
                  <a:srgbClr val="FF0000"/>
                </a:solidFill>
              </a:rPr>
              <a:t>Ta kontakt med aktuelle trenere</a:t>
            </a:r>
          </a:p>
          <a:p>
            <a:pPr lvl="1">
              <a:buClr>
                <a:srgbClr val="FF0000"/>
              </a:buClr>
              <a:buFont typeface="Arial" panose="020B0604020202020204" pitchFamily="34" charset="0"/>
              <a:buChar char="•"/>
            </a:pPr>
            <a:r>
              <a:rPr lang="nb-NO" dirty="0">
                <a:solidFill>
                  <a:srgbClr val="FF0000"/>
                </a:solidFill>
              </a:rPr>
              <a:t>Presentere Aksla IL og sportsplanene for de aktuelle trenerne</a:t>
            </a:r>
          </a:p>
          <a:p>
            <a:pPr lvl="1">
              <a:buClr>
                <a:srgbClr val="FF0000"/>
              </a:buClr>
              <a:buFont typeface="Arial" panose="020B0604020202020204" pitchFamily="34" charset="0"/>
              <a:buChar char="•"/>
            </a:pPr>
            <a:r>
              <a:rPr lang="nb-NO" dirty="0">
                <a:solidFill>
                  <a:srgbClr val="FF0000"/>
                </a:solidFill>
              </a:rPr>
              <a:t>Sette sammen trenerteamet</a:t>
            </a:r>
          </a:p>
          <a:p>
            <a:pPr lvl="1">
              <a:buClr>
                <a:srgbClr val="FF0000"/>
              </a:buClr>
              <a:buFont typeface="Arial" panose="020B0604020202020204" pitchFamily="34" charset="0"/>
              <a:buChar char="•"/>
            </a:pPr>
            <a:r>
              <a:rPr lang="nb-NO" dirty="0">
                <a:solidFill>
                  <a:srgbClr val="FF0000"/>
                </a:solidFill>
              </a:rPr>
              <a:t>Lede de første treningene sammen trenerteamet – implementere sportsplanen</a:t>
            </a:r>
          </a:p>
          <a:p>
            <a:pPr>
              <a:buClr>
                <a:srgbClr val="FF0000"/>
              </a:buClr>
              <a:buFont typeface="Arial" panose="020B0604020202020204" pitchFamily="34" charset="0"/>
              <a:buChar char="•"/>
            </a:pPr>
            <a:r>
              <a:rPr lang="nb-NO" dirty="0">
                <a:solidFill>
                  <a:srgbClr val="FF0000"/>
                </a:solidFill>
              </a:rPr>
              <a:t>Planlegging og gjennomføring av trenerforum – ansvarlig for å utarbeide en struktur for hvordan de gjennomføres og at de blir gjennomført iht. sportsplanen</a:t>
            </a:r>
          </a:p>
          <a:p>
            <a:pPr>
              <a:buClr>
                <a:srgbClr val="FF0000"/>
              </a:buClr>
              <a:buFont typeface="Arial" panose="020B0604020202020204" pitchFamily="34" charset="0"/>
              <a:buChar char="•"/>
            </a:pPr>
            <a:r>
              <a:rPr lang="nb-NO" dirty="0">
                <a:solidFill>
                  <a:srgbClr val="FF0000"/>
                </a:solidFill>
              </a:rPr>
              <a:t>Bistå trenerne i planleggingen av deres ukentlige aktiviteter – trening og kamp</a:t>
            </a:r>
          </a:p>
          <a:p>
            <a:pPr>
              <a:buClr>
                <a:srgbClr val="FF0000"/>
              </a:buClr>
              <a:buFont typeface="Arial" panose="020B0604020202020204" pitchFamily="34" charset="0"/>
              <a:buChar char="•"/>
            </a:pPr>
            <a:r>
              <a:rPr lang="nb-NO" dirty="0">
                <a:solidFill>
                  <a:srgbClr val="FF0000"/>
                </a:solidFill>
              </a:rPr>
              <a:t>Bidra til at trenerne føler trygghet og får økt sin kompetanse </a:t>
            </a:r>
          </a:p>
          <a:p>
            <a:endParaRPr lang="nb-NO" dirty="0">
              <a:solidFill>
                <a:srgbClr val="FF0000"/>
              </a:solidFill>
            </a:endParaRPr>
          </a:p>
        </p:txBody>
      </p:sp>
      <p:pic>
        <p:nvPicPr>
          <p:cNvPr id="4" name="Bilde 3" descr="Relatert bilde">
            <a:extLst>
              <a:ext uri="{FF2B5EF4-FFF2-40B4-BE49-F238E27FC236}">
                <a16:creationId xmlns:a16="http://schemas.microsoft.com/office/drawing/2014/main" id="{DA086620-AE65-4813-A846-0BF310B206B4}"/>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5" name="Bilde 4">
            <a:extLst>
              <a:ext uri="{FF2B5EF4-FFF2-40B4-BE49-F238E27FC236}">
                <a16:creationId xmlns:a16="http://schemas.microsoft.com/office/drawing/2014/main" id="{74F44843-2C03-45C7-9A3A-900D2524C8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6" name="TekstSylinder 9">
            <a:extLst>
              <a:ext uri="{FF2B5EF4-FFF2-40B4-BE49-F238E27FC236}">
                <a16:creationId xmlns:a16="http://schemas.microsoft.com/office/drawing/2014/main" id="{57520DE2-E7CE-4247-BD5E-5013A37D1C0F}"/>
              </a:ext>
            </a:extLst>
          </p:cNvPr>
          <p:cNvSpPr txBox="1"/>
          <p:nvPr/>
        </p:nvSpPr>
        <p:spPr>
          <a:xfrm>
            <a:off x="10057270" y="6328930"/>
            <a:ext cx="889987" cy="307777"/>
          </a:xfrm>
          <a:prstGeom prst="rect">
            <a:avLst/>
          </a:prstGeom>
          <a:solidFill>
            <a:schemeClr val="bg1"/>
          </a:solid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7" name="Plassholder for lysbildenummer 6">
            <a:extLst>
              <a:ext uri="{FF2B5EF4-FFF2-40B4-BE49-F238E27FC236}">
                <a16:creationId xmlns:a16="http://schemas.microsoft.com/office/drawing/2014/main" id="{B4025E57-B1C8-4AAA-9B0B-82A9528A4267}"/>
              </a:ext>
            </a:extLst>
          </p:cNvPr>
          <p:cNvSpPr>
            <a:spLocks noGrp="1"/>
          </p:cNvSpPr>
          <p:nvPr>
            <p:ph type="sldNum" sz="quarter" idx="12"/>
          </p:nvPr>
        </p:nvSpPr>
        <p:spPr/>
        <p:txBody>
          <a:bodyPr/>
          <a:lstStyle/>
          <a:p>
            <a:fld id="{E0D67ACF-52BD-4E69-A2A0-623FFB477E00}" type="slidenum">
              <a:rPr lang="nb-NO" smtClean="0"/>
              <a:t>16</a:t>
            </a:fld>
            <a:endParaRPr lang="nb-NO"/>
          </a:p>
        </p:txBody>
      </p:sp>
    </p:spTree>
    <p:extLst>
      <p:ext uri="{BB962C8B-B14F-4D97-AF65-F5344CB8AC3E}">
        <p14:creationId xmlns:p14="http://schemas.microsoft.com/office/powerpoint/2010/main" val="1436690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0F6C71-01F7-4073-BA57-2D2E652527EE}"/>
              </a:ext>
            </a:extLst>
          </p:cNvPr>
          <p:cNvSpPr>
            <a:spLocks noGrp="1"/>
          </p:cNvSpPr>
          <p:nvPr>
            <p:ph type="title"/>
          </p:nvPr>
        </p:nvSpPr>
        <p:spPr>
          <a:solidFill>
            <a:schemeClr val="bg1"/>
          </a:solidFill>
          <a:ln>
            <a:solidFill>
              <a:srgbClr val="FF0000"/>
            </a:solidFill>
          </a:ln>
        </p:spPr>
        <p:txBody>
          <a:bodyPr>
            <a:normAutofit/>
          </a:bodyPr>
          <a:lstStyle/>
          <a:p>
            <a:r>
              <a:rPr lang="nb-NO" dirty="0">
                <a:solidFill>
                  <a:srgbClr val="FF0000"/>
                </a:solidFill>
              </a:rPr>
              <a:t>Krav til Trenerveileder</a:t>
            </a:r>
          </a:p>
        </p:txBody>
      </p:sp>
      <p:sp>
        <p:nvSpPr>
          <p:cNvPr id="3" name="Plassholder for innhold 2">
            <a:extLst>
              <a:ext uri="{FF2B5EF4-FFF2-40B4-BE49-F238E27FC236}">
                <a16:creationId xmlns:a16="http://schemas.microsoft.com/office/drawing/2014/main" id="{9784361B-8424-4F48-B96F-90B115465952}"/>
              </a:ext>
            </a:extLst>
          </p:cNvPr>
          <p:cNvSpPr>
            <a:spLocks noGrp="1"/>
          </p:cNvSpPr>
          <p:nvPr>
            <p:ph idx="1"/>
          </p:nvPr>
        </p:nvSpPr>
        <p:spPr>
          <a:xfrm>
            <a:off x="1066800" y="2103119"/>
            <a:ext cx="10058400" cy="3952241"/>
          </a:xfrm>
          <a:solidFill>
            <a:schemeClr val="bg1"/>
          </a:solidFill>
          <a:ln>
            <a:solidFill>
              <a:srgbClr val="FF0000"/>
            </a:solidFill>
          </a:ln>
        </p:spPr>
        <p:txBody>
          <a:bodyPr>
            <a:normAutofit/>
          </a:bodyPr>
          <a:lstStyle/>
          <a:p>
            <a:pPr>
              <a:buClr>
                <a:srgbClr val="FF0000"/>
              </a:buClr>
              <a:buFont typeface="Arial" panose="020B0604020202020204" pitchFamily="34" charset="0"/>
              <a:buChar char="•"/>
            </a:pPr>
            <a:r>
              <a:rPr lang="nb-NO" dirty="0">
                <a:solidFill>
                  <a:srgbClr val="FF0000"/>
                </a:solidFill>
              </a:rPr>
              <a:t>Være det sportslige «limet» mellom klubbens sportslige ledelse og trenerne</a:t>
            </a:r>
          </a:p>
          <a:p>
            <a:pPr>
              <a:buClr>
                <a:srgbClr val="FF0000"/>
              </a:buClr>
              <a:buFont typeface="Arial" panose="020B0604020202020204" pitchFamily="34" charset="0"/>
              <a:buChar char="•"/>
            </a:pPr>
            <a:r>
              <a:rPr lang="nb-NO" dirty="0">
                <a:solidFill>
                  <a:srgbClr val="FF0000"/>
                </a:solidFill>
              </a:rPr>
              <a:t>Være «spydspissen» til å følge opp de sportslige retningslinjene (sportsplanen) og den praktiske utøvelsen som trenerne gjennomfører</a:t>
            </a:r>
          </a:p>
          <a:p>
            <a:pPr>
              <a:buClr>
                <a:srgbClr val="FF0000"/>
              </a:buClr>
              <a:buFont typeface="Arial" panose="020B0604020202020204" pitchFamily="34" charset="0"/>
              <a:buChar char="•"/>
            </a:pPr>
            <a:r>
              <a:rPr lang="nb-NO" dirty="0">
                <a:solidFill>
                  <a:srgbClr val="FF0000"/>
                </a:solidFill>
              </a:rPr>
              <a:t>Må inneha</a:t>
            </a:r>
          </a:p>
          <a:p>
            <a:pPr lvl="1">
              <a:buClr>
                <a:srgbClr val="FF0000"/>
              </a:buClr>
              <a:buFont typeface="Arial" panose="020B0604020202020204" pitchFamily="34" charset="0"/>
              <a:buChar char="•"/>
            </a:pPr>
            <a:r>
              <a:rPr lang="nb-NO" dirty="0">
                <a:solidFill>
                  <a:srgbClr val="FF0000"/>
                </a:solidFill>
              </a:rPr>
              <a:t>Gode menneskelige egenskaper</a:t>
            </a:r>
          </a:p>
          <a:p>
            <a:pPr lvl="1">
              <a:buClr>
                <a:srgbClr val="FF0000"/>
              </a:buClr>
              <a:buFont typeface="Arial" panose="020B0604020202020204" pitchFamily="34" charset="0"/>
              <a:buChar char="•"/>
            </a:pPr>
            <a:r>
              <a:rPr lang="nb-NO" dirty="0">
                <a:solidFill>
                  <a:srgbClr val="FF0000"/>
                </a:solidFill>
              </a:rPr>
              <a:t>Bygge relasjoner</a:t>
            </a:r>
          </a:p>
          <a:p>
            <a:pPr lvl="1">
              <a:buClr>
                <a:srgbClr val="FF0000"/>
              </a:buClr>
              <a:buFont typeface="Arial" panose="020B0604020202020204" pitchFamily="34" charset="0"/>
              <a:buChar char="•"/>
            </a:pPr>
            <a:r>
              <a:rPr lang="nb-NO" dirty="0">
                <a:solidFill>
                  <a:srgbClr val="FF0000"/>
                </a:solidFill>
              </a:rPr>
              <a:t>Ha stor personlig integritet og ha evne til andre menneskers behov i sentrum</a:t>
            </a:r>
          </a:p>
          <a:p>
            <a:pPr lvl="1">
              <a:buClr>
                <a:srgbClr val="FF0000"/>
              </a:buClr>
              <a:buFont typeface="Arial" panose="020B0604020202020204" pitchFamily="34" charset="0"/>
              <a:buChar char="•"/>
            </a:pPr>
            <a:r>
              <a:rPr lang="nb-NO" dirty="0">
                <a:solidFill>
                  <a:srgbClr val="FF0000"/>
                </a:solidFill>
              </a:rPr>
              <a:t>Tilstedeværelse på banen, evne til å ta utgangspunkt i den som skal veiledes, overføre faglige budskap og følge opp arbeidet over tid</a:t>
            </a:r>
          </a:p>
          <a:p>
            <a:pPr lvl="1">
              <a:buClr>
                <a:srgbClr val="FF0000"/>
              </a:buClr>
              <a:buFont typeface="Arial" panose="020B0604020202020204" pitchFamily="34" charset="0"/>
              <a:buChar char="•"/>
            </a:pPr>
            <a:r>
              <a:rPr lang="nb-NO" dirty="0">
                <a:solidFill>
                  <a:srgbClr val="FF0000"/>
                </a:solidFill>
              </a:rPr>
              <a:t>Evne å bygge en kultur for feedback</a:t>
            </a:r>
          </a:p>
          <a:p>
            <a:endParaRPr lang="nb-NO" dirty="0">
              <a:solidFill>
                <a:srgbClr val="FF0000"/>
              </a:solidFill>
            </a:endParaRPr>
          </a:p>
        </p:txBody>
      </p:sp>
      <p:pic>
        <p:nvPicPr>
          <p:cNvPr id="4" name="Bilde 3" descr="Relatert bilde">
            <a:extLst>
              <a:ext uri="{FF2B5EF4-FFF2-40B4-BE49-F238E27FC236}">
                <a16:creationId xmlns:a16="http://schemas.microsoft.com/office/drawing/2014/main" id="{DA086620-AE65-4813-A846-0BF310B206B4}"/>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5" name="Bilde 4">
            <a:extLst>
              <a:ext uri="{FF2B5EF4-FFF2-40B4-BE49-F238E27FC236}">
                <a16:creationId xmlns:a16="http://schemas.microsoft.com/office/drawing/2014/main" id="{74F44843-2C03-45C7-9A3A-900D2524C8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6" name="TekstSylinder 9">
            <a:extLst>
              <a:ext uri="{FF2B5EF4-FFF2-40B4-BE49-F238E27FC236}">
                <a16:creationId xmlns:a16="http://schemas.microsoft.com/office/drawing/2014/main" id="{7E5268AB-5164-426F-8575-D0759F2D7D69}"/>
              </a:ext>
            </a:extLst>
          </p:cNvPr>
          <p:cNvSpPr txBox="1"/>
          <p:nvPr/>
        </p:nvSpPr>
        <p:spPr>
          <a:xfrm>
            <a:off x="10057270" y="6328930"/>
            <a:ext cx="889987" cy="307777"/>
          </a:xfrm>
          <a:prstGeom prst="rect">
            <a:avLst/>
          </a:prstGeom>
          <a:solidFill>
            <a:schemeClr val="bg1"/>
          </a:solid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7" name="Plassholder for lysbildenummer 6">
            <a:extLst>
              <a:ext uri="{FF2B5EF4-FFF2-40B4-BE49-F238E27FC236}">
                <a16:creationId xmlns:a16="http://schemas.microsoft.com/office/drawing/2014/main" id="{D05ACF9F-EC3F-4A34-851A-F582641CC792}"/>
              </a:ext>
            </a:extLst>
          </p:cNvPr>
          <p:cNvSpPr>
            <a:spLocks noGrp="1"/>
          </p:cNvSpPr>
          <p:nvPr>
            <p:ph type="sldNum" sz="quarter" idx="12"/>
          </p:nvPr>
        </p:nvSpPr>
        <p:spPr/>
        <p:txBody>
          <a:bodyPr/>
          <a:lstStyle/>
          <a:p>
            <a:fld id="{E0D67ACF-52BD-4E69-A2A0-623FFB477E00}" type="slidenum">
              <a:rPr lang="nb-NO" smtClean="0"/>
              <a:t>17</a:t>
            </a:fld>
            <a:endParaRPr lang="nb-NO"/>
          </a:p>
        </p:txBody>
      </p:sp>
    </p:spTree>
    <p:extLst>
      <p:ext uri="{BB962C8B-B14F-4D97-AF65-F5344CB8AC3E}">
        <p14:creationId xmlns:p14="http://schemas.microsoft.com/office/powerpoint/2010/main" val="3052847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0F6C71-01F7-4073-BA57-2D2E652527EE}"/>
              </a:ext>
            </a:extLst>
          </p:cNvPr>
          <p:cNvSpPr>
            <a:spLocks noGrp="1"/>
          </p:cNvSpPr>
          <p:nvPr>
            <p:ph type="title"/>
          </p:nvPr>
        </p:nvSpPr>
        <p:spPr>
          <a:solidFill>
            <a:schemeClr val="bg1"/>
          </a:solidFill>
          <a:ln>
            <a:solidFill>
              <a:srgbClr val="FF0000"/>
            </a:solidFill>
          </a:ln>
        </p:spPr>
        <p:txBody>
          <a:bodyPr>
            <a:normAutofit/>
          </a:bodyPr>
          <a:lstStyle/>
          <a:p>
            <a:r>
              <a:rPr lang="nb-NO" sz="3200" dirty="0">
                <a:solidFill>
                  <a:srgbClr val="FF0000"/>
                </a:solidFill>
              </a:rPr>
              <a:t>Fokusområder for Trenerveilederen</a:t>
            </a:r>
          </a:p>
        </p:txBody>
      </p:sp>
      <p:sp>
        <p:nvSpPr>
          <p:cNvPr id="9" name="Plassholder for tekst 8">
            <a:extLst>
              <a:ext uri="{FF2B5EF4-FFF2-40B4-BE49-F238E27FC236}">
                <a16:creationId xmlns:a16="http://schemas.microsoft.com/office/drawing/2014/main" id="{A5550180-239A-4DCC-A1D2-0123C2A6ADC7}"/>
              </a:ext>
            </a:extLst>
          </p:cNvPr>
          <p:cNvSpPr>
            <a:spLocks noGrp="1"/>
          </p:cNvSpPr>
          <p:nvPr>
            <p:ph type="body" idx="1"/>
          </p:nvPr>
        </p:nvSpPr>
        <p:spPr>
          <a:solidFill>
            <a:schemeClr val="bg1"/>
          </a:solidFill>
          <a:ln>
            <a:solidFill>
              <a:srgbClr val="FF0000"/>
            </a:solidFill>
          </a:ln>
        </p:spPr>
        <p:txBody>
          <a:bodyPr/>
          <a:lstStyle/>
          <a:p>
            <a:r>
              <a:rPr lang="nb-NO" b="1" dirty="0">
                <a:solidFill>
                  <a:srgbClr val="FF0000"/>
                </a:solidFill>
              </a:rPr>
              <a:t>Barnefotballen</a:t>
            </a:r>
          </a:p>
        </p:txBody>
      </p:sp>
      <p:sp>
        <p:nvSpPr>
          <p:cNvPr id="7" name="Plassholder for innhold 6">
            <a:extLst>
              <a:ext uri="{FF2B5EF4-FFF2-40B4-BE49-F238E27FC236}">
                <a16:creationId xmlns:a16="http://schemas.microsoft.com/office/drawing/2014/main" id="{B6DC935A-DBF5-4C5D-A7C6-4A5EB119B3D2}"/>
              </a:ext>
            </a:extLst>
          </p:cNvPr>
          <p:cNvSpPr>
            <a:spLocks noGrp="1"/>
          </p:cNvSpPr>
          <p:nvPr>
            <p:ph sz="half" idx="2"/>
          </p:nvPr>
        </p:nvSpPr>
        <p:spPr>
          <a:xfrm>
            <a:off x="1069848" y="2755897"/>
            <a:ext cx="4754880" cy="3577525"/>
          </a:xfrm>
          <a:solidFill>
            <a:schemeClr val="bg1"/>
          </a:solidFill>
          <a:ln>
            <a:solidFill>
              <a:srgbClr val="FF0000"/>
            </a:solidFill>
          </a:ln>
        </p:spPr>
        <p:txBody>
          <a:bodyPr>
            <a:normAutofit fontScale="62500" lnSpcReduction="20000"/>
          </a:bodyPr>
          <a:lstStyle/>
          <a:p>
            <a:pPr marL="0" indent="0">
              <a:buNone/>
            </a:pPr>
            <a:r>
              <a:rPr lang="nb-NO" dirty="0">
                <a:solidFill>
                  <a:srgbClr val="FF0000"/>
                </a:solidFill>
              </a:rPr>
              <a:t>Følge opp trenerne </a:t>
            </a:r>
            <a:r>
              <a:rPr lang="nb-NO" u="sng" dirty="0">
                <a:solidFill>
                  <a:srgbClr val="FF0000"/>
                </a:solidFill>
              </a:rPr>
              <a:t>på</a:t>
            </a:r>
            <a:r>
              <a:rPr lang="nb-NO" dirty="0">
                <a:solidFill>
                  <a:srgbClr val="FF0000"/>
                </a:solidFill>
              </a:rPr>
              <a:t> feltet</a:t>
            </a:r>
          </a:p>
          <a:p>
            <a:pPr marL="342900" indent="-342900">
              <a:buClr>
                <a:srgbClr val="FF0000"/>
              </a:buClr>
              <a:buFont typeface="+mj-lt"/>
              <a:buAutoNum type="arabicParenR"/>
            </a:pPr>
            <a:r>
              <a:rPr lang="nb-NO" dirty="0">
                <a:solidFill>
                  <a:srgbClr val="FF0000"/>
                </a:solidFill>
              </a:rPr>
              <a:t>Klubbens verdigrunnlag</a:t>
            </a:r>
          </a:p>
          <a:p>
            <a:pPr marL="342900" indent="-342900">
              <a:buClr>
                <a:srgbClr val="FF0000"/>
              </a:buClr>
              <a:buFont typeface="+mj-lt"/>
              <a:buAutoNum type="arabicParenR"/>
            </a:pPr>
            <a:r>
              <a:rPr lang="nb-NO" dirty="0">
                <a:solidFill>
                  <a:srgbClr val="FF0000"/>
                </a:solidFill>
              </a:rPr>
              <a:t>Organisering av aktivitet – sportsplanen </a:t>
            </a:r>
          </a:p>
          <a:p>
            <a:pPr marL="342900" indent="-342900">
              <a:buClr>
                <a:srgbClr val="FF0000"/>
              </a:buClr>
              <a:buFont typeface="+mj-lt"/>
              <a:buAutoNum type="arabicParenR"/>
            </a:pPr>
            <a:r>
              <a:rPr lang="nb-NO" dirty="0">
                <a:solidFill>
                  <a:srgbClr val="FF0000"/>
                </a:solidFill>
              </a:rPr>
              <a:t>Trygg voksenperson</a:t>
            </a:r>
          </a:p>
          <a:p>
            <a:pPr marL="342900" indent="-342900">
              <a:buClr>
                <a:srgbClr val="FF0000"/>
              </a:buClr>
              <a:buFont typeface="+mj-lt"/>
              <a:buAutoNum type="arabicParenR"/>
            </a:pPr>
            <a:r>
              <a:rPr lang="nb-NO" dirty="0">
                <a:solidFill>
                  <a:srgbClr val="FF0000"/>
                </a:solidFill>
              </a:rPr>
              <a:t>Se og ta vare på alle</a:t>
            </a:r>
          </a:p>
          <a:p>
            <a:pPr marL="342900" indent="-342900">
              <a:buClr>
                <a:srgbClr val="FF0000"/>
              </a:buClr>
              <a:buFont typeface="+mj-lt"/>
              <a:buAutoNum type="arabicParenR"/>
            </a:pPr>
            <a:r>
              <a:rPr lang="nb-NO" dirty="0">
                <a:solidFill>
                  <a:srgbClr val="FF0000"/>
                </a:solidFill>
              </a:rPr>
              <a:t>Lek</a:t>
            </a:r>
          </a:p>
          <a:p>
            <a:pPr marL="342900" indent="-342900">
              <a:buClr>
                <a:srgbClr val="FF0000"/>
              </a:buClr>
              <a:buFont typeface="+mj-lt"/>
              <a:buAutoNum type="arabicParenR"/>
            </a:pPr>
            <a:r>
              <a:rPr lang="nb-NO" dirty="0">
                <a:solidFill>
                  <a:srgbClr val="FF0000"/>
                </a:solidFill>
              </a:rPr>
              <a:t>Spille sammen med</a:t>
            </a:r>
          </a:p>
          <a:p>
            <a:pPr marL="342900" indent="-342900">
              <a:buClr>
                <a:srgbClr val="FF0000"/>
              </a:buClr>
              <a:buFont typeface="+mj-lt"/>
              <a:buAutoNum type="arabicParenR"/>
            </a:pPr>
            <a:r>
              <a:rPr lang="nb-NO" dirty="0">
                <a:solidFill>
                  <a:srgbClr val="FF0000"/>
                </a:solidFill>
              </a:rPr>
              <a:t>Smålagsspill</a:t>
            </a:r>
          </a:p>
          <a:p>
            <a:pPr marL="342900" indent="-342900">
              <a:buClr>
                <a:srgbClr val="FF0000"/>
              </a:buClr>
              <a:buFont typeface="+mj-lt"/>
              <a:buAutoNum type="arabicParenR"/>
            </a:pPr>
            <a:r>
              <a:rPr lang="nb-NO" dirty="0">
                <a:solidFill>
                  <a:srgbClr val="FF0000"/>
                </a:solidFill>
              </a:rPr>
              <a:t>Differensiering – jevnbyrdighet</a:t>
            </a:r>
          </a:p>
          <a:p>
            <a:pPr marL="0" indent="0">
              <a:buClr>
                <a:srgbClr val="FF0000"/>
              </a:buClr>
              <a:buNone/>
            </a:pPr>
            <a:endParaRPr lang="nb-NO" dirty="0">
              <a:solidFill>
                <a:srgbClr val="FF0000"/>
              </a:solidFill>
            </a:endParaRPr>
          </a:p>
          <a:p>
            <a:pPr marL="0" indent="0">
              <a:buClr>
                <a:srgbClr val="FF0000"/>
              </a:buClr>
              <a:buNone/>
            </a:pPr>
            <a:r>
              <a:rPr lang="nb-NO" dirty="0">
                <a:solidFill>
                  <a:srgbClr val="FF0000"/>
                </a:solidFill>
              </a:rPr>
              <a:t>Utenfor feltet</a:t>
            </a:r>
          </a:p>
          <a:p>
            <a:pPr marL="342900" indent="-342900">
              <a:buClr>
                <a:srgbClr val="FF0000"/>
              </a:buClr>
              <a:buFont typeface="+mj-lt"/>
              <a:buAutoNum type="arabicParenR"/>
            </a:pPr>
            <a:r>
              <a:rPr lang="nb-NO" dirty="0">
                <a:solidFill>
                  <a:srgbClr val="FF0000"/>
                </a:solidFill>
              </a:rPr>
              <a:t>1:1-samtaler med treneren</a:t>
            </a:r>
          </a:p>
          <a:p>
            <a:pPr marL="342900" indent="-342900">
              <a:buClr>
                <a:srgbClr val="FF0000"/>
              </a:buClr>
              <a:buFont typeface="+mj-lt"/>
              <a:buAutoNum type="arabicParenR"/>
            </a:pPr>
            <a:r>
              <a:rPr lang="nb-NO" dirty="0">
                <a:solidFill>
                  <a:srgbClr val="FF0000"/>
                </a:solidFill>
              </a:rPr>
              <a:t>Bidra og delta i trenerforum</a:t>
            </a:r>
          </a:p>
          <a:p>
            <a:pPr marL="342900" indent="-342900">
              <a:buClr>
                <a:srgbClr val="FF0000"/>
              </a:buClr>
              <a:buFont typeface="+mj-lt"/>
              <a:buAutoNum type="arabicParenR"/>
            </a:pPr>
            <a:r>
              <a:rPr lang="nb-NO" dirty="0">
                <a:solidFill>
                  <a:srgbClr val="FF0000"/>
                </a:solidFill>
              </a:rPr>
              <a:t>Delta på foreldre og lagsmøter ved behov</a:t>
            </a:r>
          </a:p>
          <a:p>
            <a:pPr marL="0" indent="0">
              <a:buClr>
                <a:srgbClr val="FF0000"/>
              </a:buClr>
              <a:buNone/>
            </a:pPr>
            <a:endParaRPr lang="nb-NO" dirty="0">
              <a:solidFill>
                <a:srgbClr val="FF0000"/>
              </a:solidFill>
            </a:endParaRPr>
          </a:p>
          <a:p>
            <a:pPr marL="342900" indent="-342900">
              <a:buClr>
                <a:srgbClr val="FF0000"/>
              </a:buClr>
              <a:buFont typeface="+mj-lt"/>
              <a:buAutoNum type="arabicParenR"/>
            </a:pPr>
            <a:endParaRPr lang="nb-NO" dirty="0">
              <a:solidFill>
                <a:srgbClr val="FF0000"/>
              </a:solidFill>
            </a:endParaRPr>
          </a:p>
          <a:p>
            <a:pPr marL="342900" indent="-342900">
              <a:buClr>
                <a:srgbClr val="FF0000"/>
              </a:buClr>
              <a:buFont typeface="+mj-lt"/>
              <a:buAutoNum type="arabicParenR"/>
            </a:pPr>
            <a:endParaRPr lang="nb-NO" dirty="0">
              <a:solidFill>
                <a:srgbClr val="FF0000"/>
              </a:solidFill>
            </a:endParaRPr>
          </a:p>
        </p:txBody>
      </p:sp>
      <p:sp>
        <p:nvSpPr>
          <p:cNvPr id="10" name="Plassholder for tekst 9">
            <a:extLst>
              <a:ext uri="{FF2B5EF4-FFF2-40B4-BE49-F238E27FC236}">
                <a16:creationId xmlns:a16="http://schemas.microsoft.com/office/drawing/2014/main" id="{BC3749EC-0444-49DB-B09E-1D31FBF642C7}"/>
              </a:ext>
            </a:extLst>
          </p:cNvPr>
          <p:cNvSpPr>
            <a:spLocks noGrp="1"/>
          </p:cNvSpPr>
          <p:nvPr>
            <p:ph type="body" sz="quarter" idx="3"/>
          </p:nvPr>
        </p:nvSpPr>
        <p:spPr>
          <a:solidFill>
            <a:schemeClr val="bg1"/>
          </a:solidFill>
          <a:ln>
            <a:solidFill>
              <a:srgbClr val="FF0000"/>
            </a:solidFill>
          </a:ln>
        </p:spPr>
        <p:txBody>
          <a:bodyPr/>
          <a:lstStyle/>
          <a:p>
            <a:r>
              <a:rPr lang="nb-NO" b="1" dirty="0">
                <a:solidFill>
                  <a:srgbClr val="FF0000"/>
                </a:solidFill>
              </a:rPr>
              <a:t>Ungdoms og voksenfotball</a:t>
            </a:r>
          </a:p>
        </p:txBody>
      </p:sp>
      <p:sp>
        <p:nvSpPr>
          <p:cNvPr id="11" name="Plassholder for innhold 10">
            <a:extLst>
              <a:ext uri="{FF2B5EF4-FFF2-40B4-BE49-F238E27FC236}">
                <a16:creationId xmlns:a16="http://schemas.microsoft.com/office/drawing/2014/main" id="{9C112C6C-194D-4802-A017-43E6F86F6C36}"/>
              </a:ext>
            </a:extLst>
          </p:cNvPr>
          <p:cNvSpPr>
            <a:spLocks noGrp="1"/>
          </p:cNvSpPr>
          <p:nvPr>
            <p:ph sz="quarter" idx="4"/>
          </p:nvPr>
        </p:nvSpPr>
        <p:spPr>
          <a:xfrm>
            <a:off x="6373368" y="2756580"/>
            <a:ext cx="4754880" cy="3576841"/>
          </a:xfrm>
          <a:solidFill>
            <a:schemeClr val="bg1"/>
          </a:solidFill>
          <a:ln>
            <a:solidFill>
              <a:srgbClr val="FF0000"/>
            </a:solidFill>
          </a:ln>
        </p:spPr>
        <p:txBody>
          <a:bodyPr>
            <a:normAutofit fontScale="62500" lnSpcReduction="20000"/>
          </a:bodyPr>
          <a:lstStyle/>
          <a:p>
            <a:pPr marL="0" indent="0">
              <a:buNone/>
            </a:pPr>
            <a:r>
              <a:rPr lang="nb-NO" dirty="0">
                <a:solidFill>
                  <a:srgbClr val="FF0000"/>
                </a:solidFill>
              </a:rPr>
              <a:t>Følge opp trenerne </a:t>
            </a:r>
            <a:r>
              <a:rPr lang="nb-NO" u="sng" dirty="0">
                <a:solidFill>
                  <a:srgbClr val="FF0000"/>
                </a:solidFill>
              </a:rPr>
              <a:t>på</a:t>
            </a:r>
            <a:r>
              <a:rPr lang="nb-NO" dirty="0">
                <a:solidFill>
                  <a:srgbClr val="FF0000"/>
                </a:solidFill>
              </a:rPr>
              <a:t> feltet</a:t>
            </a:r>
          </a:p>
          <a:p>
            <a:pPr marL="342900" indent="-342900">
              <a:buClr>
                <a:srgbClr val="FF0000"/>
              </a:buClr>
              <a:buFont typeface="+mj-lt"/>
              <a:buAutoNum type="arabicParenR"/>
            </a:pPr>
            <a:r>
              <a:rPr lang="nb-NO" dirty="0">
                <a:solidFill>
                  <a:srgbClr val="FF0000"/>
                </a:solidFill>
              </a:rPr>
              <a:t>Klubbens verdigrunnlag</a:t>
            </a:r>
          </a:p>
          <a:p>
            <a:pPr marL="342900" indent="-342900">
              <a:buClr>
                <a:srgbClr val="FF0000"/>
              </a:buClr>
              <a:buFont typeface="+mj-lt"/>
              <a:buAutoNum type="arabicParenR"/>
            </a:pPr>
            <a:r>
              <a:rPr lang="nb-NO" dirty="0">
                <a:solidFill>
                  <a:srgbClr val="FF0000"/>
                </a:solidFill>
              </a:rPr>
              <a:t>Planlegge (år / periode / økta)</a:t>
            </a:r>
          </a:p>
          <a:p>
            <a:pPr marL="342900" indent="-342900">
              <a:buClr>
                <a:srgbClr val="FF0000"/>
              </a:buClr>
              <a:buFont typeface="+mj-lt"/>
              <a:buAutoNum type="arabicParenR"/>
            </a:pPr>
            <a:r>
              <a:rPr lang="nb-NO" dirty="0">
                <a:solidFill>
                  <a:srgbClr val="FF0000"/>
                </a:solidFill>
              </a:rPr>
              <a:t>Organisering av aktivitet – sportsplanen </a:t>
            </a:r>
          </a:p>
          <a:p>
            <a:pPr marL="342900" indent="-342900">
              <a:buClr>
                <a:srgbClr val="FF0000"/>
              </a:buClr>
              <a:buFont typeface="+mj-lt"/>
              <a:buAutoNum type="arabicParenR"/>
            </a:pPr>
            <a:r>
              <a:rPr lang="nb-NO" dirty="0">
                <a:solidFill>
                  <a:srgbClr val="FF0000"/>
                </a:solidFill>
              </a:rPr>
              <a:t>Påvirkning (læring / metode)</a:t>
            </a:r>
          </a:p>
          <a:p>
            <a:pPr marL="342900" indent="-342900">
              <a:buClr>
                <a:srgbClr val="FF0000"/>
              </a:buClr>
              <a:buFont typeface="+mj-lt"/>
              <a:buAutoNum type="arabicParenR"/>
            </a:pPr>
            <a:r>
              <a:rPr lang="nb-NO" dirty="0">
                <a:solidFill>
                  <a:srgbClr val="FF0000"/>
                </a:solidFill>
              </a:rPr>
              <a:t>Se og ta vare på alle</a:t>
            </a:r>
          </a:p>
          <a:p>
            <a:pPr marL="342900" indent="-342900">
              <a:buClr>
                <a:srgbClr val="FF0000"/>
              </a:buClr>
              <a:buFont typeface="+mj-lt"/>
              <a:buAutoNum type="arabicParenR"/>
            </a:pPr>
            <a:r>
              <a:rPr lang="nb-NO" dirty="0">
                <a:solidFill>
                  <a:srgbClr val="FF0000"/>
                </a:solidFill>
              </a:rPr>
              <a:t>Fotballfaglige tema</a:t>
            </a:r>
          </a:p>
          <a:p>
            <a:pPr marL="342900" indent="-342900">
              <a:buClr>
                <a:srgbClr val="FF0000"/>
              </a:buClr>
              <a:buFont typeface="+mj-lt"/>
              <a:buAutoNum type="arabicParenR"/>
            </a:pPr>
            <a:r>
              <a:rPr lang="nb-NO" dirty="0">
                <a:solidFill>
                  <a:srgbClr val="FF0000"/>
                </a:solidFill>
              </a:rPr>
              <a:t>Differensiering – jevnbyrdighet </a:t>
            </a:r>
          </a:p>
          <a:p>
            <a:pPr marL="342900" indent="-342900">
              <a:buClr>
                <a:srgbClr val="FF0000"/>
              </a:buClr>
              <a:buFont typeface="+mj-lt"/>
              <a:buAutoNum type="arabicParenR"/>
            </a:pPr>
            <a:r>
              <a:rPr lang="nb-NO" dirty="0">
                <a:solidFill>
                  <a:srgbClr val="FF0000"/>
                </a:solidFill>
              </a:rPr>
              <a:t>Utviklingsplan for trenerne</a:t>
            </a:r>
          </a:p>
          <a:p>
            <a:pPr marL="0" indent="0">
              <a:buClr>
                <a:srgbClr val="FF0000"/>
              </a:buClr>
              <a:buNone/>
            </a:pPr>
            <a:endParaRPr lang="nb-NO" dirty="0">
              <a:solidFill>
                <a:srgbClr val="FF0000"/>
              </a:solidFill>
            </a:endParaRPr>
          </a:p>
          <a:p>
            <a:pPr marL="0" indent="0">
              <a:buClr>
                <a:srgbClr val="FF0000"/>
              </a:buClr>
              <a:buNone/>
            </a:pPr>
            <a:r>
              <a:rPr lang="nb-NO" dirty="0">
                <a:solidFill>
                  <a:srgbClr val="FF0000"/>
                </a:solidFill>
              </a:rPr>
              <a:t>Utenfor feltet</a:t>
            </a:r>
          </a:p>
          <a:p>
            <a:pPr marL="342900" indent="-342900">
              <a:buClr>
                <a:srgbClr val="FF0000"/>
              </a:buClr>
              <a:buFont typeface="+mj-lt"/>
              <a:buAutoNum type="arabicParenR"/>
            </a:pPr>
            <a:r>
              <a:rPr lang="nb-NO" dirty="0">
                <a:solidFill>
                  <a:srgbClr val="FF0000"/>
                </a:solidFill>
              </a:rPr>
              <a:t>1:1-samtaler med treneren</a:t>
            </a:r>
          </a:p>
          <a:p>
            <a:pPr marL="342900" indent="-342900">
              <a:buClr>
                <a:srgbClr val="FF0000"/>
              </a:buClr>
              <a:buFont typeface="+mj-lt"/>
              <a:buAutoNum type="arabicParenR"/>
            </a:pPr>
            <a:r>
              <a:rPr lang="nb-NO" dirty="0">
                <a:solidFill>
                  <a:srgbClr val="FF0000"/>
                </a:solidFill>
              </a:rPr>
              <a:t>Bidra og delta i trenerforum</a:t>
            </a:r>
          </a:p>
          <a:p>
            <a:pPr marL="342900" indent="-342900">
              <a:buClr>
                <a:srgbClr val="FF0000"/>
              </a:buClr>
              <a:buFont typeface="+mj-lt"/>
              <a:buAutoNum type="arabicParenR"/>
            </a:pPr>
            <a:r>
              <a:rPr lang="nb-NO" dirty="0">
                <a:solidFill>
                  <a:srgbClr val="FF0000"/>
                </a:solidFill>
              </a:rPr>
              <a:t>Delta på foreldre og lagsmøter ved behov</a:t>
            </a:r>
          </a:p>
          <a:p>
            <a:pPr marL="0" indent="0">
              <a:buNone/>
            </a:pPr>
            <a:endParaRPr lang="nb-NO" dirty="0"/>
          </a:p>
        </p:txBody>
      </p:sp>
      <p:pic>
        <p:nvPicPr>
          <p:cNvPr id="4" name="Bilde 3" descr="Relatert bilde">
            <a:extLst>
              <a:ext uri="{FF2B5EF4-FFF2-40B4-BE49-F238E27FC236}">
                <a16:creationId xmlns:a16="http://schemas.microsoft.com/office/drawing/2014/main" id="{DA086620-AE65-4813-A846-0BF310B206B4}"/>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5" name="Bilde 4">
            <a:extLst>
              <a:ext uri="{FF2B5EF4-FFF2-40B4-BE49-F238E27FC236}">
                <a16:creationId xmlns:a16="http://schemas.microsoft.com/office/drawing/2014/main" id="{74F44843-2C03-45C7-9A3A-900D2524C8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12" name="TekstSylinder 9">
            <a:extLst>
              <a:ext uri="{FF2B5EF4-FFF2-40B4-BE49-F238E27FC236}">
                <a16:creationId xmlns:a16="http://schemas.microsoft.com/office/drawing/2014/main" id="{F7EE2BD7-860B-445D-8256-917C68CF9495}"/>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3" name="Plassholder for lysbildenummer 2">
            <a:extLst>
              <a:ext uri="{FF2B5EF4-FFF2-40B4-BE49-F238E27FC236}">
                <a16:creationId xmlns:a16="http://schemas.microsoft.com/office/drawing/2014/main" id="{E0E67404-3795-4B5D-B032-9DC4D0B4D70A}"/>
              </a:ext>
            </a:extLst>
          </p:cNvPr>
          <p:cNvSpPr>
            <a:spLocks noGrp="1"/>
          </p:cNvSpPr>
          <p:nvPr>
            <p:ph type="sldNum" sz="quarter" idx="12"/>
          </p:nvPr>
        </p:nvSpPr>
        <p:spPr/>
        <p:txBody>
          <a:bodyPr/>
          <a:lstStyle/>
          <a:p>
            <a:fld id="{E0D67ACF-52BD-4E69-A2A0-623FFB477E00}" type="slidenum">
              <a:rPr lang="nb-NO" smtClean="0"/>
              <a:t>18</a:t>
            </a:fld>
            <a:endParaRPr lang="nb-NO"/>
          </a:p>
        </p:txBody>
      </p:sp>
    </p:spTree>
    <p:extLst>
      <p:ext uri="{BB962C8B-B14F-4D97-AF65-F5344CB8AC3E}">
        <p14:creationId xmlns:p14="http://schemas.microsoft.com/office/powerpoint/2010/main" val="2853487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0F6C71-01F7-4073-BA57-2D2E652527EE}"/>
              </a:ext>
            </a:extLst>
          </p:cNvPr>
          <p:cNvSpPr>
            <a:spLocks noGrp="1"/>
          </p:cNvSpPr>
          <p:nvPr>
            <p:ph type="title"/>
          </p:nvPr>
        </p:nvSpPr>
        <p:spPr>
          <a:solidFill>
            <a:schemeClr val="bg1"/>
          </a:solidFill>
          <a:ln>
            <a:solidFill>
              <a:srgbClr val="FF0000"/>
            </a:solidFill>
          </a:ln>
        </p:spPr>
        <p:txBody>
          <a:bodyPr>
            <a:normAutofit/>
          </a:bodyPr>
          <a:lstStyle/>
          <a:p>
            <a:r>
              <a:rPr lang="nb-NO" sz="4000" dirty="0">
                <a:solidFill>
                  <a:srgbClr val="FF0000"/>
                </a:solidFill>
              </a:rPr>
              <a:t>Trenerveilederens sjekkliste</a:t>
            </a:r>
          </a:p>
        </p:txBody>
      </p:sp>
      <p:sp>
        <p:nvSpPr>
          <p:cNvPr id="3" name="Plassholder for innhold 2">
            <a:extLst>
              <a:ext uri="{FF2B5EF4-FFF2-40B4-BE49-F238E27FC236}">
                <a16:creationId xmlns:a16="http://schemas.microsoft.com/office/drawing/2014/main" id="{9784361B-8424-4F48-B96F-90B115465952}"/>
              </a:ext>
            </a:extLst>
          </p:cNvPr>
          <p:cNvSpPr>
            <a:spLocks noGrp="1"/>
          </p:cNvSpPr>
          <p:nvPr>
            <p:ph idx="1"/>
          </p:nvPr>
        </p:nvSpPr>
        <p:spPr>
          <a:solidFill>
            <a:schemeClr val="bg1"/>
          </a:solidFill>
          <a:ln>
            <a:solidFill>
              <a:srgbClr val="FF0000"/>
            </a:solidFill>
          </a:ln>
        </p:spPr>
        <p:txBody>
          <a:bodyPr>
            <a:normAutofit/>
          </a:bodyPr>
          <a:lstStyle/>
          <a:p>
            <a:pPr marL="0" indent="0">
              <a:buNone/>
            </a:pPr>
            <a:r>
              <a:rPr lang="nb-NO" dirty="0">
                <a:solidFill>
                  <a:srgbClr val="FF0000"/>
                </a:solidFill>
              </a:rPr>
              <a:t>Før praksis:</a:t>
            </a:r>
          </a:p>
          <a:p>
            <a:pPr marL="342900" indent="-342900">
              <a:buClr>
                <a:srgbClr val="FF0000"/>
              </a:buClr>
              <a:buFont typeface="+mj-lt"/>
              <a:buAutoNum type="arabicPeriod"/>
            </a:pPr>
            <a:r>
              <a:rPr lang="nb-NO" dirty="0">
                <a:solidFill>
                  <a:srgbClr val="FF0000"/>
                </a:solidFill>
              </a:rPr>
              <a:t>Bygger jeg gode relasjoner mellom treneren og meg?</a:t>
            </a:r>
          </a:p>
          <a:p>
            <a:pPr marL="342900" indent="-342900">
              <a:buClr>
                <a:srgbClr val="FF0000"/>
              </a:buClr>
              <a:buFont typeface="+mj-lt"/>
              <a:buAutoNum type="arabicPeriod"/>
            </a:pPr>
            <a:r>
              <a:rPr lang="nb-NO" dirty="0">
                <a:solidFill>
                  <a:srgbClr val="FF0000"/>
                </a:solidFill>
              </a:rPr>
              <a:t>Har jeg god innsikt i trenerens plan og bygger denne på vår «kontrakt»?</a:t>
            </a:r>
          </a:p>
          <a:p>
            <a:pPr marL="0" indent="0">
              <a:buNone/>
            </a:pPr>
            <a:endParaRPr lang="nb-NO" dirty="0">
              <a:solidFill>
                <a:srgbClr val="FF0000"/>
              </a:solidFill>
            </a:endParaRPr>
          </a:p>
          <a:p>
            <a:pPr marL="0" indent="0">
              <a:buNone/>
            </a:pPr>
            <a:r>
              <a:rPr lang="nb-NO" dirty="0">
                <a:solidFill>
                  <a:srgbClr val="FF0000"/>
                </a:solidFill>
              </a:rPr>
              <a:t>På feltet – «trenerens gjennomføring»</a:t>
            </a:r>
          </a:p>
          <a:p>
            <a:pPr marL="342900" indent="-342900">
              <a:buClr>
                <a:srgbClr val="FF0000"/>
              </a:buClr>
              <a:buFont typeface="+mj-lt"/>
              <a:buAutoNum type="arabicPeriod"/>
            </a:pPr>
            <a:r>
              <a:rPr lang="nb-NO" dirty="0">
                <a:solidFill>
                  <a:srgbClr val="FF0000"/>
                </a:solidFill>
              </a:rPr>
              <a:t>Hvordan ser jeg aktiviteten – trenerens praksis – temaet?</a:t>
            </a:r>
          </a:p>
          <a:p>
            <a:pPr marL="342900" indent="-342900">
              <a:buClr>
                <a:srgbClr val="FF0000"/>
              </a:buClr>
              <a:buFont typeface="+mj-lt"/>
              <a:buAutoNum type="arabicPeriod"/>
            </a:pPr>
            <a:r>
              <a:rPr lang="nb-NO" dirty="0">
                <a:solidFill>
                  <a:srgbClr val="FF0000"/>
                </a:solidFill>
              </a:rPr>
              <a:t>Hører og ser jeg godt nok det treneren gjør ute på feltet?</a:t>
            </a:r>
          </a:p>
          <a:p>
            <a:pPr marL="342900" indent="-342900">
              <a:buClr>
                <a:srgbClr val="FF0000"/>
              </a:buClr>
              <a:buFont typeface="+mj-lt"/>
              <a:buAutoNum type="arabicPeriod"/>
            </a:pPr>
            <a:r>
              <a:rPr lang="nb-NO" dirty="0">
                <a:solidFill>
                  <a:srgbClr val="FF0000"/>
                </a:solidFill>
              </a:rPr>
              <a:t>Mine notater underveis i økta – hva og hvordan?</a:t>
            </a:r>
          </a:p>
          <a:p>
            <a:pPr marL="342900" indent="-342900">
              <a:buClr>
                <a:srgbClr val="FF0000"/>
              </a:buClr>
              <a:buFont typeface="+mj-lt"/>
              <a:buAutoNum type="arabicPeriod"/>
            </a:pPr>
            <a:r>
              <a:rPr lang="nb-NO" dirty="0">
                <a:solidFill>
                  <a:srgbClr val="FF0000"/>
                </a:solidFill>
              </a:rPr>
              <a:t>Skjer det læring? Hvordan og hvorfor?</a:t>
            </a:r>
          </a:p>
          <a:p>
            <a:pPr marL="342900" indent="-342900">
              <a:buClr>
                <a:srgbClr val="FF0000"/>
              </a:buClr>
              <a:buFont typeface="+mj-lt"/>
              <a:buAutoNum type="arabicPeriod"/>
            </a:pPr>
            <a:r>
              <a:rPr lang="nb-NO" dirty="0">
                <a:solidFill>
                  <a:srgbClr val="FF0000"/>
                </a:solidFill>
              </a:rPr>
              <a:t>Er det forhold underveis i økta som er utenfor trenerens kontroll?</a:t>
            </a:r>
          </a:p>
          <a:p>
            <a:endParaRPr lang="nb-NO" dirty="0">
              <a:solidFill>
                <a:srgbClr val="FF0000"/>
              </a:solidFill>
            </a:endParaRPr>
          </a:p>
        </p:txBody>
      </p:sp>
      <p:pic>
        <p:nvPicPr>
          <p:cNvPr id="4" name="Bilde 3" descr="Relatert bilde">
            <a:extLst>
              <a:ext uri="{FF2B5EF4-FFF2-40B4-BE49-F238E27FC236}">
                <a16:creationId xmlns:a16="http://schemas.microsoft.com/office/drawing/2014/main" id="{DA086620-AE65-4813-A846-0BF310B206B4}"/>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5" name="Bilde 4">
            <a:extLst>
              <a:ext uri="{FF2B5EF4-FFF2-40B4-BE49-F238E27FC236}">
                <a16:creationId xmlns:a16="http://schemas.microsoft.com/office/drawing/2014/main" id="{74F44843-2C03-45C7-9A3A-900D2524C8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6" name="TekstSylinder 9">
            <a:extLst>
              <a:ext uri="{FF2B5EF4-FFF2-40B4-BE49-F238E27FC236}">
                <a16:creationId xmlns:a16="http://schemas.microsoft.com/office/drawing/2014/main" id="{EC8D6362-BAF3-454C-838C-B376AC277F97}"/>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7" name="Plassholder for lysbildenummer 6">
            <a:extLst>
              <a:ext uri="{FF2B5EF4-FFF2-40B4-BE49-F238E27FC236}">
                <a16:creationId xmlns:a16="http://schemas.microsoft.com/office/drawing/2014/main" id="{822BD755-0C28-474F-B1D1-412B1CE8EA26}"/>
              </a:ext>
            </a:extLst>
          </p:cNvPr>
          <p:cNvSpPr>
            <a:spLocks noGrp="1"/>
          </p:cNvSpPr>
          <p:nvPr>
            <p:ph type="sldNum" sz="quarter" idx="12"/>
          </p:nvPr>
        </p:nvSpPr>
        <p:spPr/>
        <p:txBody>
          <a:bodyPr/>
          <a:lstStyle/>
          <a:p>
            <a:fld id="{E0D67ACF-52BD-4E69-A2A0-623FFB477E00}" type="slidenum">
              <a:rPr lang="nb-NO" smtClean="0"/>
              <a:t>19</a:t>
            </a:fld>
            <a:endParaRPr lang="nb-NO"/>
          </a:p>
        </p:txBody>
      </p:sp>
    </p:spTree>
    <p:extLst>
      <p:ext uri="{BB962C8B-B14F-4D97-AF65-F5344CB8AC3E}">
        <p14:creationId xmlns:p14="http://schemas.microsoft.com/office/powerpoint/2010/main" val="12653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732CB77D-00D8-4ABA-9FE5-805F2912C191}"/>
              </a:ext>
            </a:extLst>
          </p:cNvPr>
          <p:cNvSpPr>
            <a:spLocks noGrp="1"/>
          </p:cNvSpPr>
          <p:nvPr>
            <p:ph idx="1"/>
          </p:nvPr>
        </p:nvSpPr>
        <p:spPr>
          <a:xfrm>
            <a:off x="1066800" y="642594"/>
            <a:ext cx="10058400" cy="5392446"/>
          </a:xfrm>
          <a:solidFill>
            <a:schemeClr val="bg1"/>
          </a:solidFill>
          <a:ln>
            <a:solidFill>
              <a:srgbClr val="FF0000"/>
            </a:solidFill>
          </a:ln>
        </p:spPr>
        <p:txBody>
          <a:bodyPr>
            <a:normAutofit/>
          </a:bodyPr>
          <a:lstStyle/>
          <a:p>
            <a:pPr marL="0" indent="0">
              <a:buClr>
                <a:srgbClr val="FF0000"/>
              </a:buClr>
              <a:buNone/>
            </a:pPr>
            <a:endParaRPr lang="nb-NO" dirty="0">
              <a:solidFill>
                <a:srgbClr val="FF0000"/>
              </a:solidFill>
            </a:endParaRPr>
          </a:p>
          <a:p>
            <a:endParaRPr lang="nb-NO" dirty="0">
              <a:solidFill>
                <a:srgbClr val="FF0000"/>
              </a:solidFill>
            </a:endParaRPr>
          </a:p>
        </p:txBody>
      </p:sp>
      <p:pic>
        <p:nvPicPr>
          <p:cNvPr id="6" name="Bilde 5" descr="Relatert bilde">
            <a:extLst>
              <a:ext uri="{FF2B5EF4-FFF2-40B4-BE49-F238E27FC236}">
                <a16:creationId xmlns:a16="http://schemas.microsoft.com/office/drawing/2014/main" id="{209EEECC-5FE5-4A05-BD3D-30C3460F313B}"/>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sp>
        <p:nvSpPr>
          <p:cNvPr id="12" name="TekstSylinder 11">
            <a:extLst>
              <a:ext uri="{FF2B5EF4-FFF2-40B4-BE49-F238E27FC236}">
                <a16:creationId xmlns:a16="http://schemas.microsoft.com/office/drawing/2014/main" id="{D9328B19-0F31-4645-B6B7-6260BC6ABC91}"/>
              </a:ext>
            </a:extLst>
          </p:cNvPr>
          <p:cNvSpPr txBox="1"/>
          <p:nvPr/>
        </p:nvSpPr>
        <p:spPr>
          <a:xfrm>
            <a:off x="1173018" y="1980667"/>
            <a:ext cx="9845964" cy="3046988"/>
          </a:xfrm>
          <a:prstGeom prst="rect">
            <a:avLst/>
          </a:prstGeom>
          <a:noFill/>
        </p:spPr>
        <p:txBody>
          <a:bodyPr wrap="none" rtlCol="0">
            <a:spAutoFit/>
          </a:bodyPr>
          <a:lstStyle/>
          <a:p>
            <a:pPr algn="ctr"/>
            <a:r>
              <a:rPr lang="nb-NO" sz="2400" b="1" dirty="0">
                <a:solidFill>
                  <a:srgbClr val="FF0000"/>
                </a:solidFill>
                <a:effectLst>
                  <a:outerShdw blurRad="38100" dist="38100" dir="2700000" algn="tl">
                    <a:srgbClr val="000000">
                      <a:alpha val="43137"/>
                    </a:srgbClr>
                  </a:outerShdw>
                </a:effectLst>
              </a:rPr>
              <a:t>Bydelsklubb i Ålesund, som er</a:t>
            </a:r>
          </a:p>
          <a:p>
            <a:pPr algn="ctr"/>
            <a:endParaRPr lang="nb-NO" sz="2000" b="1" dirty="0">
              <a:solidFill>
                <a:srgbClr val="FF0000"/>
              </a:solidFill>
              <a:effectLst>
                <a:outerShdw blurRad="38100" dist="38100" dir="2700000" algn="tl">
                  <a:srgbClr val="000000">
                    <a:alpha val="43137"/>
                  </a:srgbClr>
                </a:outerShdw>
              </a:effectLst>
            </a:endParaRPr>
          </a:p>
          <a:p>
            <a:pPr algn="ctr"/>
            <a:r>
              <a:rPr lang="nb-NO" sz="4000" b="1" dirty="0">
                <a:solidFill>
                  <a:srgbClr val="FF0000"/>
                </a:solidFill>
                <a:effectLst>
                  <a:outerShdw blurRad="38100" dist="38100" dir="2700000" algn="tl">
                    <a:srgbClr val="000000">
                      <a:alpha val="43137"/>
                    </a:srgbClr>
                  </a:outerShdw>
                </a:effectLst>
              </a:rPr>
              <a:t>Inkluderende – Profesjonelle – Allsidige</a:t>
            </a:r>
          </a:p>
          <a:p>
            <a:pPr algn="ctr"/>
            <a:endParaRPr lang="nb-NO" sz="2000" b="1" dirty="0">
              <a:solidFill>
                <a:srgbClr val="FF0000"/>
              </a:solidFill>
              <a:effectLst>
                <a:outerShdw blurRad="38100" dist="38100" dir="2700000" algn="tl">
                  <a:srgbClr val="000000">
                    <a:alpha val="43137"/>
                  </a:srgbClr>
                </a:outerShdw>
              </a:effectLst>
            </a:endParaRPr>
          </a:p>
          <a:p>
            <a:pPr algn="ctr"/>
            <a:r>
              <a:rPr lang="nb-NO" sz="2400" b="1" dirty="0">
                <a:solidFill>
                  <a:srgbClr val="FF0000"/>
                </a:solidFill>
                <a:effectLst>
                  <a:outerShdw blurRad="38100" dist="38100" dir="2700000" algn="tl">
                    <a:srgbClr val="000000">
                      <a:alpha val="43137"/>
                    </a:srgbClr>
                  </a:outerShdw>
                </a:effectLst>
              </a:rPr>
              <a:t>og som skaper</a:t>
            </a:r>
          </a:p>
          <a:p>
            <a:pPr algn="ctr"/>
            <a:endParaRPr lang="nb-NO" sz="2400" b="1" dirty="0">
              <a:solidFill>
                <a:srgbClr val="FF0000"/>
              </a:solidFill>
              <a:effectLst>
                <a:outerShdw blurRad="38100" dist="38100" dir="2700000" algn="tl">
                  <a:srgbClr val="000000">
                    <a:alpha val="43137"/>
                  </a:srgbClr>
                </a:outerShdw>
              </a:effectLst>
            </a:endParaRPr>
          </a:p>
          <a:p>
            <a:pPr algn="ctr"/>
            <a:r>
              <a:rPr lang="nb-NO" sz="4000" b="1" dirty="0">
                <a:solidFill>
                  <a:srgbClr val="FF0000"/>
                </a:solidFill>
                <a:effectLst>
                  <a:outerShdw blurRad="38100" dist="38100" dir="2700000" algn="tl">
                    <a:srgbClr val="000000">
                      <a:alpha val="43137"/>
                    </a:srgbClr>
                  </a:outerShdw>
                </a:effectLst>
              </a:rPr>
              <a:t>#Idrettsglede for alle </a:t>
            </a:r>
          </a:p>
        </p:txBody>
      </p:sp>
      <p:pic>
        <p:nvPicPr>
          <p:cNvPr id="21" name="Bilde 20">
            <a:extLst>
              <a:ext uri="{FF2B5EF4-FFF2-40B4-BE49-F238E27FC236}">
                <a16:creationId xmlns:a16="http://schemas.microsoft.com/office/drawing/2014/main" id="{EEBEF5D4-1854-4F9A-81E4-1F03C27131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6992" y="748251"/>
            <a:ext cx="1432560" cy="1304544"/>
          </a:xfrm>
          <a:prstGeom prst="rect">
            <a:avLst/>
          </a:prstGeom>
        </p:spPr>
      </p:pic>
      <p:sp>
        <p:nvSpPr>
          <p:cNvPr id="15" name="TekstSylinder 9">
            <a:extLst>
              <a:ext uri="{FF2B5EF4-FFF2-40B4-BE49-F238E27FC236}">
                <a16:creationId xmlns:a16="http://schemas.microsoft.com/office/drawing/2014/main" id="{0F7291FB-6A74-472E-A0B3-FCEE99129E98}"/>
              </a:ext>
            </a:extLst>
          </p:cNvPr>
          <p:cNvSpPr txBox="1"/>
          <p:nvPr/>
        </p:nvSpPr>
        <p:spPr>
          <a:xfrm>
            <a:off x="10057270" y="6328930"/>
            <a:ext cx="889987" cy="307777"/>
          </a:xfrm>
          <a:prstGeom prst="rect">
            <a:avLst/>
          </a:prstGeom>
          <a:solidFill>
            <a:schemeClr val="bg1"/>
          </a:solid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2" name="Plassholder for lysbildenummer 1">
            <a:extLst>
              <a:ext uri="{FF2B5EF4-FFF2-40B4-BE49-F238E27FC236}">
                <a16:creationId xmlns:a16="http://schemas.microsoft.com/office/drawing/2014/main" id="{35DA005D-878B-4AAA-AC8B-EB695A0CB2EC}"/>
              </a:ext>
            </a:extLst>
          </p:cNvPr>
          <p:cNvSpPr>
            <a:spLocks noGrp="1"/>
          </p:cNvSpPr>
          <p:nvPr>
            <p:ph type="sldNum" sz="quarter" idx="12"/>
          </p:nvPr>
        </p:nvSpPr>
        <p:spPr/>
        <p:txBody>
          <a:bodyPr/>
          <a:lstStyle/>
          <a:p>
            <a:fld id="{E0D67ACF-52BD-4E69-A2A0-623FFB477E00}" type="slidenum">
              <a:rPr lang="nb-NO" smtClean="0"/>
              <a:t>2</a:t>
            </a:fld>
            <a:endParaRPr lang="nb-NO"/>
          </a:p>
        </p:txBody>
      </p:sp>
      <p:pic>
        <p:nvPicPr>
          <p:cNvPr id="2050" name="Picture 2" descr="https://lh3.googleusercontent.com/ul68KtwwLp-UgVLeNfd8EVr-4h7FKyBmNqP7WWblyQyKHDi2XuSGAsh1NQfubm7cy89dDLctbPDLyRbDIALPD781EcUQgVJ8CHr3c03NtBNL218AiHmV0ESNNfQ9ZhRmXE6K2iHOlhFgjWLLeOg-ByzW1YRSvpblu8Wocfc74vz0t5Mn2x48FZE-qLzTlEyvJWLbebOjx98pjQYO5RfsUSTE3Byw66ivp_U_yC2R-MK8gKzZfNb18ItkgaJMw69NTet32J_ItcIOb4v_Pm6g6AKTU5tG8rfJSJGkwYeazjtZDIBslHZuuI3Z2oHDQYHktgDvfleFQa466Kmp4U6zj2gWvI_IYW_1eEPf7H0qYqJynZHvj7s_Com6lGLPCFOePTKAyYqykBtnt4oJB0Q4977l1_sJ-rZQHji-Q76Pd65RSfYWqPKpJ7Q-Y3mZQuYQL8y5MHUpm_JbWaa4npGZsQMcvBVUuNITt7TQQBKAhYxLyuMimJOgtT09iD_xhh0_0YOI7_xD4bnLB93TrIjyJyIKuX_qi6BZF0pB0FmK1tyHmMG7AL_jGhE3Rcy7bEtO5_CzSUVIakIkT8Iw0rTljgti6GPxlVkt5oqFsJK_qvBTcU_9Lltob940_WM7lDalfdte8YfkBjgvU6zzH5zyVLc33p8rF_nL_MLe65wLp5mtVySSPxgg4TY0MgpiLAoDhuA_1irQUg9wPQ=w772-h527-no">
            <a:extLst>
              <a:ext uri="{FF2B5EF4-FFF2-40B4-BE49-F238E27FC236}">
                <a16:creationId xmlns:a16="http://schemas.microsoft.com/office/drawing/2014/main" id="{CDE873C9-E3DD-4946-BD6D-2AEA022F18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5062" y="4459080"/>
            <a:ext cx="2099947" cy="14335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lh3.googleusercontent.com/RbQG__F9TfdeMBuLy3w3seUP6OrlvIQ7bQTnAbx040vuTN2txvylrHRAPezfPwnoTq-fSftfJ79CSR_gwBSbHszI8of7tWNt-m6cKoLXTfJZ9CT3ZL_c_x3Eg2oq706TdzwRsLutKJxbhaBm_hxw4kJX7d3pEbP0OuXyDBxGDIO2SWAkpLGZ0L-6-k2pxO4MBg3x4w18BBqNdqiYPBMu7UGyjxAj75a-tJ2sq2MPIj_2-tHddKtcIIN2vB8w13-JPzR2ITuM1-t4UfsKuu-PgWliDACRsoMa4uBc9XdzfekWFuoA1yB0SoADCscEk_v6yNaw3IciqsMj8sakr635rUDpussszsDvsOaQo078rZqWxd0KMFHxw6wsVtqifF5fy-DsIpHz9661ja9nm4OnvKQJgjBl9mkXnKl9Qk8G-B67v89oAdUurDOfLfcGOH0RTJkMOJgA2dBeZhnxHHeI88c2GrVSPtGooZu6wGK91EnniFfNhqqQ2XHPOEseVPZZxgdeSu3Sg_dabk824dhVk5e76-rFc7L2kvSqCkjDXaV0WZ5wjqiKOyDHvSwDp1TEmiesh3eU8_B8G9oq7M2-VZwOgI_bOobQm9gOLNGrmVXDXXiIBZM9z7TC53_ipFXFj0jdXBWFNT-V34jLW2Mdlhaq6klKKZziGMBM3Pu-mI4oUuf5RlOvB3azVXWGug31dnANAaUP0xvsxg=w750-h472-no">
            <a:extLst>
              <a:ext uri="{FF2B5EF4-FFF2-40B4-BE49-F238E27FC236}">
                <a16:creationId xmlns:a16="http://schemas.microsoft.com/office/drawing/2014/main" id="{78144EA8-AB8A-46D7-A04A-07052DA156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6991" y="4459079"/>
            <a:ext cx="2277829" cy="1433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06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0F6C71-01F7-4073-BA57-2D2E652527EE}"/>
              </a:ext>
            </a:extLst>
          </p:cNvPr>
          <p:cNvSpPr>
            <a:spLocks noGrp="1"/>
          </p:cNvSpPr>
          <p:nvPr>
            <p:ph type="title"/>
          </p:nvPr>
        </p:nvSpPr>
        <p:spPr>
          <a:solidFill>
            <a:schemeClr val="bg1"/>
          </a:solidFill>
          <a:ln>
            <a:solidFill>
              <a:srgbClr val="FF0000"/>
            </a:solidFill>
          </a:ln>
        </p:spPr>
        <p:txBody>
          <a:bodyPr>
            <a:normAutofit/>
          </a:bodyPr>
          <a:lstStyle/>
          <a:p>
            <a:r>
              <a:rPr lang="nb-NO" sz="4000" dirty="0">
                <a:solidFill>
                  <a:srgbClr val="FF0000"/>
                </a:solidFill>
              </a:rPr>
              <a:t>Trenerveilederens sjekkliste</a:t>
            </a:r>
          </a:p>
        </p:txBody>
      </p:sp>
      <p:sp>
        <p:nvSpPr>
          <p:cNvPr id="3" name="Plassholder for innhold 2">
            <a:extLst>
              <a:ext uri="{FF2B5EF4-FFF2-40B4-BE49-F238E27FC236}">
                <a16:creationId xmlns:a16="http://schemas.microsoft.com/office/drawing/2014/main" id="{9784361B-8424-4F48-B96F-90B115465952}"/>
              </a:ext>
            </a:extLst>
          </p:cNvPr>
          <p:cNvSpPr>
            <a:spLocks noGrp="1"/>
          </p:cNvSpPr>
          <p:nvPr>
            <p:ph idx="1"/>
          </p:nvPr>
        </p:nvSpPr>
        <p:spPr>
          <a:solidFill>
            <a:schemeClr val="bg1"/>
          </a:solidFill>
          <a:ln>
            <a:solidFill>
              <a:srgbClr val="FF0000"/>
            </a:solidFill>
          </a:ln>
        </p:spPr>
        <p:txBody>
          <a:bodyPr>
            <a:normAutofit/>
          </a:bodyPr>
          <a:lstStyle/>
          <a:p>
            <a:pPr marL="0" indent="0">
              <a:buNone/>
            </a:pPr>
            <a:r>
              <a:rPr lang="nb-NO" dirty="0">
                <a:solidFill>
                  <a:srgbClr val="FF0000"/>
                </a:solidFill>
              </a:rPr>
              <a:t>Etter praksis – feedbackprosessen</a:t>
            </a:r>
          </a:p>
          <a:p>
            <a:pPr marL="342900" indent="-342900">
              <a:buClr>
                <a:srgbClr val="FF0000"/>
              </a:buClr>
              <a:buFont typeface="+mj-lt"/>
              <a:buAutoNum type="arabicPeriod"/>
            </a:pPr>
            <a:r>
              <a:rPr lang="nb-NO" dirty="0">
                <a:solidFill>
                  <a:srgbClr val="FF0000"/>
                </a:solidFill>
              </a:rPr>
              <a:t>Hva lyktes du med og hvordan opplevde du deg selv? Kort / åpen refleksjon</a:t>
            </a:r>
          </a:p>
          <a:p>
            <a:pPr marL="342900" indent="-342900">
              <a:buClr>
                <a:srgbClr val="FF0000"/>
              </a:buClr>
              <a:buFont typeface="+mj-lt"/>
              <a:buAutoNum type="arabicPeriod"/>
            </a:pPr>
            <a:r>
              <a:rPr lang="nb-NO" dirty="0">
                <a:solidFill>
                  <a:srgbClr val="FF0000"/>
                </a:solidFill>
              </a:rPr>
              <a:t>Hvordan fungerte selve aktiviteten iht. tema / momenter? Forsterke plusser</a:t>
            </a:r>
          </a:p>
          <a:p>
            <a:pPr marL="342900" indent="-342900">
              <a:buClr>
                <a:srgbClr val="FF0000"/>
              </a:buClr>
              <a:buFont typeface="+mj-lt"/>
              <a:buAutoNum type="arabicPeriod"/>
            </a:pPr>
            <a:r>
              <a:rPr lang="nb-NO" dirty="0">
                <a:solidFill>
                  <a:srgbClr val="FF0000"/>
                </a:solidFill>
              </a:rPr>
              <a:t>Hvordan påvirket du selve aktiviteten? </a:t>
            </a:r>
            <a:r>
              <a:rPr lang="nb-NO" dirty="0" err="1">
                <a:solidFill>
                  <a:srgbClr val="FF0000"/>
                </a:solidFill>
              </a:rPr>
              <a:t>Plussituasjoner</a:t>
            </a:r>
            <a:endParaRPr lang="nb-NO" dirty="0">
              <a:solidFill>
                <a:srgbClr val="FF0000"/>
              </a:solidFill>
            </a:endParaRPr>
          </a:p>
          <a:p>
            <a:pPr marL="342900" indent="-342900">
              <a:buClr>
                <a:srgbClr val="FF0000"/>
              </a:buClr>
              <a:buFont typeface="+mj-lt"/>
              <a:buAutoNum type="arabicPeriod"/>
            </a:pPr>
            <a:r>
              <a:rPr lang="nb-NO" dirty="0">
                <a:solidFill>
                  <a:srgbClr val="FF0000"/>
                </a:solidFill>
              </a:rPr>
              <a:t>Hva kunne du tenkt å gjort annerledes? Vekstområder – refleksjon</a:t>
            </a:r>
          </a:p>
          <a:p>
            <a:pPr marL="342900" indent="-342900">
              <a:buClr>
                <a:srgbClr val="FF0000"/>
              </a:buClr>
              <a:buFont typeface="+mj-lt"/>
              <a:buAutoNum type="arabicPeriod"/>
            </a:pPr>
            <a:r>
              <a:rPr lang="nb-NO" dirty="0">
                <a:solidFill>
                  <a:srgbClr val="FF0000"/>
                </a:solidFill>
              </a:rPr>
              <a:t>Hvor står vi nå i din læringsprosess – hva vil du jobbe med videre? «kontrakt»</a:t>
            </a:r>
          </a:p>
          <a:p>
            <a:pPr marL="342900" indent="-342900">
              <a:buClr>
                <a:srgbClr val="FF0000"/>
              </a:buClr>
              <a:buFont typeface="+mj-lt"/>
              <a:buAutoNum type="arabicPeriod"/>
            </a:pPr>
            <a:r>
              <a:rPr lang="nb-NO" dirty="0">
                <a:solidFill>
                  <a:srgbClr val="FF0000"/>
                </a:solidFill>
              </a:rPr>
              <a:t>Hvordan ønsker du at vi jobber videre? Relasjon </a:t>
            </a:r>
          </a:p>
          <a:p>
            <a:endParaRPr lang="nb-NO" dirty="0">
              <a:solidFill>
                <a:srgbClr val="FF0000"/>
              </a:solidFill>
            </a:endParaRPr>
          </a:p>
        </p:txBody>
      </p:sp>
      <p:pic>
        <p:nvPicPr>
          <p:cNvPr id="4" name="Bilde 3" descr="Relatert bilde">
            <a:extLst>
              <a:ext uri="{FF2B5EF4-FFF2-40B4-BE49-F238E27FC236}">
                <a16:creationId xmlns:a16="http://schemas.microsoft.com/office/drawing/2014/main" id="{DA086620-AE65-4813-A846-0BF310B206B4}"/>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5" name="Bilde 4">
            <a:extLst>
              <a:ext uri="{FF2B5EF4-FFF2-40B4-BE49-F238E27FC236}">
                <a16:creationId xmlns:a16="http://schemas.microsoft.com/office/drawing/2014/main" id="{74F44843-2C03-45C7-9A3A-900D2524C8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7" name="TekstSylinder 9">
            <a:extLst>
              <a:ext uri="{FF2B5EF4-FFF2-40B4-BE49-F238E27FC236}">
                <a16:creationId xmlns:a16="http://schemas.microsoft.com/office/drawing/2014/main" id="{1CEAD0D8-0BF1-473D-9A71-125724A7E80E}"/>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6" name="Plassholder for lysbildenummer 5">
            <a:extLst>
              <a:ext uri="{FF2B5EF4-FFF2-40B4-BE49-F238E27FC236}">
                <a16:creationId xmlns:a16="http://schemas.microsoft.com/office/drawing/2014/main" id="{267872CE-5FAB-4B95-AC64-D59A0A209A7B}"/>
              </a:ext>
            </a:extLst>
          </p:cNvPr>
          <p:cNvSpPr>
            <a:spLocks noGrp="1"/>
          </p:cNvSpPr>
          <p:nvPr>
            <p:ph type="sldNum" sz="quarter" idx="12"/>
          </p:nvPr>
        </p:nvSpPr>
        <p:spPr/>
        <p:txBody>
          <a:bodyPr/>
          <a:lstStyle/>
          <a:p>
            <a:fld id="{E0D67ACF-52BD-4E69-A2A0-623FFB477E00}" type="slidenum">
              <a:rPr lang="nb-NO" smtClean="0"/>
              <a:t>20</a:t>
            </a:fld>
            <a:endParaRPr lang="nb-NO"/>
          </a:p>
        </p:txBody>
      </p:sp>
    </p:spTree>
    <p:extLst>
      <p:ext uri="{BB962C8B-B14F-4D97-AF65-F5344CB8AC3E}">
        <p14:creationId xmlns:p14="http://schemas.microsoft.com/office/powerpoint/2010/main" val="3943455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F84D1046-C621-4E29-9042-92B71EE90AC4}"/>
              </a:ext>
            </a:extLst>
          </p:cNvPr>
          <p:cNvPicPr>
            <a:picLocks noChangeAspect="1"/>
          </p:cNvPicPr>
          <p:nvPr/>
        </p:nvPicPr>
        <p:blipFill>
          <a:blip r:embed="rId2"/>
          <a:stretch>
            <a:fillRect/>
          </a:stretch>
        </p:blipFill>
        <p:spPr>
          <a:xfrm>
            <a:off x="1060267" y="618478"/>
            <a:ext cx="10071465" cy="5505650"/>
          </a:xfrm>
          <a:prstGeom prst="rect">
            <a:avLst/>
          </a:prstGeom>
        </p:spPr>
      </p:pic>
      <p:pic>
        <p:nvPicPr>
          <p:cNvPr id="13" name="Plassholder for innhold 12">
            <a:extLst>
              <a:ext uri="{FF2B5EF4-FFF2-40B4-BE49-F238E27FC236}">
                <a16:creationId xmlns:a16="http://schemas.microsoft.com/office/drawing/2014/main" id="{8BC19AF9-5D73-4739-8A88-85AC5F17367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flipH="1">
            <a:off x="1252698" y="2836588"/>
            <a:ext cx="1892566" cy="1184825"/>
          </a:xfrm>
          <a:solidFill>
            <a:schemeClr val="bg1"/>
          </a:solidFill>
          <a:ln>
            <a:solidFill>
              <a:srgbClr val="FF0000"/>
            </a:solidFill>
          </a:ln>
        </p:spPr>
      </p:pic>
      <p:sp>
        <p:nvSpPr>
          <p:cNvPr id="8" name="Multidokument 7">
            <a:extLst>
              <a:ext uri="{FF2B5EF4-FFF2-40B4-BE49-F238E27FC236}">
                <a16:creationId xmlns:a16="http://schemas.microsoft.com/office/drawing/2014/main" id="{2A0AA5A2-D26C-4D8C-AAB8-63DAF997DEA9}"/>
              </a:ext>
            </a:extLst>
          </p:cNvPr>
          <p:cNvSpPr/>
          <p:nvPr/>
        </p:nvSpPr>
        <p:spPr>
          <a:xfrm>
            <a:off x="8708725" y="1213009"/>
            <a:ext cx="1522717" cy="1000812"/>
          </a:xfrm>
          <a:prstGeom prst="flowChartMultidocumen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t>NFF </a:t>
            </a:r>
          </a:p>
          <a:p>
            <a:pPr algn="ctr"/>
            <a:r>
              <a:rPr lang="nb-NO" sz="1400" dirty="0"/>
              <a:t>Handlings-plan</a:t>
            </a:r>
          </a:p>
        </p:txBody>
      </p:sp>
      <p:sp>
        <p:nvSpPr>
          <p:cNvPr id="9" name="Multidokument 8">
            <a:extLst>
              <a:ext uri="{FF2B5EF4-FFF2-40B4-BE49-F238E27FC236}">
                <a16:creationId xmlns:a16="http://schemas.microsoft.com/office/drawing/2014/main" id="{34C5BB3A-CE15-4CA0-BEC7-394887FB36B1}"/>
              </a:ext>
            </a:extLst>
          </p:cNvPr>
          <p:cNvSpPr/>
          <p:nvPr/>
        </p:nvSpPr>
        <p:spPr>
          <a:xfrm>
            <a:off x="9062712" y="2928593"/>
            <a:ext cx="1522717" cy="1000812"/>
          </a:xfrm>
          <a:prstGeom prst="flowChartMultidocumen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t>Akslas </a:t>
            </a:r>
          </a:p>
          <a:p>
            <a:pPr algn="ctr"/>
            <a:r>
              <a:rPr lang="nb-NO" sz="1400" dirty="0"/>
              <a:t>strategiplan</a:t>
            </a:r>
          </a:p>
        </p:txBody>
      </p:sp>
      <p:sp>
        <p:nvSpPr>
          <p:cNvPr id="10" name="Multidokument 9">
            <a:extLst>
              <a:ext uri="{FF2B5EF4-FFF2-40B4-BE49-F238E27FC236}">
                <a16:creationId xmlns:a16="http://schemas.microsoft.com/office/drawing/2014/main" id="{C824EB1C-9AE0-49C4-9F74-330732AB81A5}"/>
              </a:ext>
            </a:extLst>
          </p:cNvPr>
          <p:cNvSpPr/>
          <p:nvPr/>
        </p:nvSpPr>
        <p:spPr>
          <a:xfrm>
            <a:off x="8708725" y="4639483"/>
            <a:ext cx="1522717" cy="1000812"/>
          </a:xfrm>
          <a:prstGeom prst="flowChartMultidocumen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t>Akslaskolen</a:t>
            </a:r>
          </a:p>
        </p:txBody>
      </p:sp>
      <p:sp>
        <p:nvSpPr>
          <p:cNvPr id="11" name="Flytskjema: Kort 10">
            <a:extLst>
              <a:ext uri="{FF2B5EF4-FFF2-40B4-BE49-F238E27FC236}">
                <a16:creationId xmlns:a16="http://schemas.microsoft.com/office/drawing/2014/main" id="{6039C2AD-3D15-4341-BD52-3720B1405078}"/>
              </a:ext>
            </a:extLst>
          </p:cNvPr>
          <p:cNvSpPr/>
          <p:nvPr/>
        </p:nvSpPr>
        <p:spPr>
          <a:xfrm>
            <a:off x="1803979" y="4828226"/>
            <a:ext cx="1809549" cy="623327"/>
          </a:xfrm>
          <a:prstGeom prst="flowChartPunchedCar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bg1"/>
                </a:solidFill>
              </a:rPr>
              <a:t>Trenerutdanning, seminarer </a:t>
            </a:r>
            <a:r>
              <a:rPr lang="nb-NO" sz="1400" dirty="0" err="1">
                <a:solidFill>
                  <a:schemeClr val="bg1"/>
                </a:solidFill>
              </a:rPr>
              <a:t>o.l</a:t>
            </a:r>
            <a:endParaRPr lang="nb-NO" sz="1400" dirty="0">
              <a:solidFill>
                <a:schemeClr val="bg1"/>
              </a:solidFill>
            </a:endParaRPr>
          </a:p>
        </p:txBody>
      </p:sp>
      <p:sp>
        <p:nvSpPr>
          <p:cNvPr id="14" name="TekstSylinder 13">
            <a:extLst>
              <a:ext uri="{FF2B5EF4-FFF2-40B4-BE49-F238E27FC236}">
                <a16:creationId xmlns:a16="http://schemas.microsoft.com/office/drawing/2014/main" id="{FD6C759F-4AB6-4709-B749-713FD8D3F695}"/>
              </a:ext>
            </a:extLst>
          </p:cNvPr>
          <p:cNvSpPr txBox="1"/>
          <p:nvPr/>
        </p:nvSpPr>
        <p:spPr>
          <a:xfrm>
            <a:off x="1606568" y="3105834"/>
            <a:ext cx="1140056" cy="646331"/>
          </a:xfrm>
          <a:prstGeom prst="rect">
            <a:avLst/>
          </a:prstGeom>
          <a:noFill/>
        </p:spPr>
        <p:txBody>
          <a:bodyPr wrap="none" rtlCol="0">
            <a:spAutoFit/>
          </a:bodyPr>
          <a:lstStyle/>
          <a:p>
            <a:pPr algn="ctr"/>
            <a:r>
              <a:rPr lang="nb-NO" b="1" dirty="0"/>
              <a:t>Praksis</a:t>
            </a:r>
          </a:p>
          <a:p>
            <a:pPr algn="ctr"/>
            <a:r>
              <a:rPr lang="nb-NO" b="1" dirty="0"/>
              <a:t>på feltet</a:t>
            </a:r>
          </a:p>
        </p:txBody>
      </p:sp>
      <p:sp>
        <p:nvSpPr>
          <p:cNvPr id="15" name="Flytskjema: Kort 14">
            <a:extLst>
              <a:ext uri="{FF2B5EF4-FFF2-40B4-BE49-F238E27FC236}">
                <a16:creationId xmlns:a16="http://schemas.microsoft.com/office/drawing/2014/main" id="{95A4A8A4-7DDF-4522-9A53-A5221612DA3E}"/>
              </a:ext>
            </a:extLst>
          </p:cNvPr>
          <p:cNvSpPr/>
          <p:nvPr/>
        </p:nvSpPr>
        <p:spPr>
          <a:xfrm>
            <a:off x="1803980" y="1213010"/>
            <a:ext cx="1809549" cy="623327"/>
          </a:xfrm>
          <a:prstGeom prst="flowChartPunchedCar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bg1"/>
                </a:solidFill>
              </a:rPr>
              <a:t>Evaluering</a:t>
            </a:r>
          </a:p>
          <a:p>
            <a:pPr algn="ctr"/>
            <a:r>
              <a:rPr lang="nb-NO" sz="1400" dirty="0">
                <a:solidFill>
                  <a:schemeClr val="bg1"/>
                </a:solidFill>
              </a:rPr>
              <a:t>Planlegging</a:t>
            </a:r>
          </a:p>
        </p:txBody>
      </p:sp>
      <p:graphicFrame>
        <p:nvGraphicFramePr>
          <p:cNvPr id="17" name="Diagram 16">
            <a:extLst>
              <a:ext uri="{FF2B5EF4-FFF2-40B4-BE49-F238E27FC236}">
                <a16:creationId xmlns:a16="http://schemas.microsoft.com/office/drawing/2014/main" id="{B22300B0-D83E-4375-82D8-6C8C7C4DA400}"/>
              </a:ext>
            </a:extLst>
          </p:cNvPr>
          <p:cNvGraphicFramePr/>
          <p:nvPr>
            <p:extLst>
              <p:ext uri="{D42A27DB-BD31-4B8C-83A1-F6EECF244321}">
                <p14:modId xmlns:p14="http://schemas.microsoft.com/office/powerpoint/2010/main" val="4182734856"/>
              </p:ext>
            </p:extLst>
          </p:nvPr>
        </p:nvGraphicFramePr>
        <p:xfrm>
          <a:off x="2583312" y="1453019"/>
          <a:ext cx="7025373" cy="45982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Ellipse 17">
            <a:extLst>
              <a:ext uri="{FF2B5EF4-FFF2-40B4-BE49-F238E27FC236}">
                <a16:creationId xmlns:a16="http://schemas.microsoft.com/office/drawing/2014/main" id="{3999030F-888F-4BF7-9937-74A5F552A61B}"/>
              </a:ext>
            </a:extLst>
          </p:cNvPr>
          <p:cNvSpPr/>
          <p:nvPr/>
        </p:nvSpPr>
        <p:spPr>
          <a:xfrm>
            <a:off x="5159998" y="2647479"/>
            <a:ext cx="1872000" cy="187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dirty="0">
                <a:solidFill>
                  <a:schemeClr val="bg1"/>
                </a:solidFill>
              </a:rPr>
              <a:t>Den gode klubb</a:t>
            </a:r>
          </a:p>
          <a:p>
            <a:pPr algn="ctr"/>
            <a:r>
              <a:rPr lang="nb-NO" b="1" dirty="0">
                <a:solidFill>
                  <a:schemeClr val="bg1"/>
                </a:solidFill>
              </a:rPr>
              <a:t>sirkelen</a:t>
            </a:r>
          </a:p>
        </p:txBody>
      </p:sp>
      <p:sp>
        <p:nvSpPr>
          <p:cNvPr id="19" name="Pil: høyre 18">
            <a:extLst>
              <a:ext uri="{FF2B5EF4-FFF2-40B4-BE49-F238E27FC236}">
                <a16:creationId xmlns:a16="http://schemas.microsoft.com/office/drawing/2014/main" id="{EF57BE12-3234-4AF5-A27A-6C3EE8ACD588}"/>
              </a:ext>
            </a:extLst>
          </p:cNvPr>
          <p:cNvSpPr/>
          <p:nvPr/>
        </p:nvSpPr>
        <p:spPr>
          <a:xfrm rot="5400000">
            <a:off x="9428849" y="2282723"/>
            <a:ext cx="567099"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Pil: høyre 19">
            <a:extLst>
              <a:ext uri="{FF2B5EF4-FFF2-40B4-BE49-F238E27FC236}">
                <a16:creationId xmlns:a16="http://schemas.microsoft.com/office/drawing/2014/main" id="{AFD15080-21B6-41CF-8561-28D20A327C5E}"/>
              </a:ext>
            </a:extLst>
          </p:cNvPr>
          <p:cNvSpPr/>
          <p:nvPr/>
        </p:nvSpPr>
        <p:spPr>
          <a:xfrm rot="5400000">
            <a:off x="9427319" y="3993613"/>
            <a:ext cx="567099"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TekstSylinder 9">
            <a:extLst>
              <a:ext uri="{FF2B5EF4-FFF2-40B4-BE49-F238E27FC236}">
                <a16:creationId xmlns:a16="http://schemas.microsoft.com/office/drawing/2014/main" id="{2AEDD516-EC53-470C-B9B4-EA8E023C70EA}"/>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2" name="Plassholder for lysbildenummer 1">
            <a:extLst>
              <a:ext uri="{FF2B5EF4-FFF2-40B4-BE49-F238E27FC236}">
                <a16:creationId xmlns:a16="http://schemas.microsoft.com/office/drawing/2014/main" id="{1A54B7F8-E88C-490E-B6C4-15B0B8F52021}"/>
              </a:ext>
            </a:extLst>
          </p:cNvPr>
          <p:cNvSpPr>
            <a:spLocks noGrp="1"/>
          </p:cNvSpPr>
          <p:nvPr>
            <p:ph type="sldNum" sz="quarter" idx="12"/>
          </p:nvPr>
        </p:nvSpPr>
        <p:spPr/>
        <p:txBody>
          <a:bodyPr/>
          <a:lstStyle/>
          <a:p>
            <a:fld id="{E0D67ACF-52BD-4E69-A2A0-623FFB477E00}" type="slidenum">
              <a:rPr lang="nb-NO" smtClean="0"/>
              <a:t>21</a:t>
            </a:fld>
            <a:endParaRPr lang="nb-NO"/>
          </a:p>
        </p:txBody>
      </p:sp>
    </p:spTree>
    <p:extLst>
      <p:ext uri="{BB962C8B-B14F-4D97-AF65-F5344CB8AC3E}">
        <p14:creationId xmlns:p14="http://schemas.microsoft.com/office/powerpoint/2010/main" val="1103114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0F6C71-01F7-4073-BA57-2D2E652527EE}"/>
              </a:ext>
            </a:extLst>
          </p:cNvPr>
          <p:cNvSpPr>
            <a:spLocks noGrp="1"/>
          </p:cNvSpPr>
          <p:nvPr>
            <p:ph type="title"/>
          </p:nvPr>
        </p:nvSpPr>
        <p:spPr>
          <a:solidFill>
            <a:schemeClr val="bg1"/>
          </a:solidFill>
          <a:ln>
            <a:solidFill>
              <a:srgbClr val="FF0000"/>
            </a:solidFill>
          </a:ln>
        </p:spPr>
        <p:txBody>
          <a:bodyPr>
            <a:normAutofit fontScale="90000"/>
          </a:bodyPr>
          <a:lstStyle/>
          <a:p>
            <a:r>
              <a:rPr lang="nb-NO" dirty="0">
                <a:solidFill>
                  <a:srgbClr val="FF0000"/>
                </a:solidFill>
              </a:rPr>
              <a:t>Krav til trenere og ledere</a:t>
            </a:r>
            <a:br>
              <a:rPr lang="nb-NO" dirty="0">
                <a:solidFill>
                  <a:srgbClr val="FF0000"/>
                </a:solidFill>
              </a:rPr>
            </a:br>
            <a:r>
              <a:rPr lang="nb-NO" dirty="0">
                <a:solidFill>
                  <a:srgbClr val="FF0000"/>
                </a:solidFill>
              </a:rPr>
              <a:t> i Aksla IL - fotball</a:t>
            </a:r>
          </a:p>
        </p:txBody>
      </p:sp>
      <p:sp>
        <p:nvSpPr>
          <p:cNvPr id="3" name="Plassholder for innhold 2">
            <a:extLst>
              <a:ext uri="{FF2B5EF4-FFF2-40B4-BE49-F238E27FC236}">
                <a16:creationId xmlns:a16="http://schemas.microsoft.com/office/drawing/2014/main" id="{9784361B-8424-4F48-B96F-90B115465952}"/>
              </a:ext>
            </a:extLst>
          </p:cNvPr>
          <p:cNvSpPr>
            <a:spLocks noGrp="1"/>
          </p:cNvSpPr>
          <p:nvPr>
            <p:ph idx="1"/>
          </p:nvPr>
        </p:nvSpPr>
        <p:spPr>
          <a:solidFill>
            <a:schemeClr val="bg1"/>
          </a:solidFill>
          <a:ln>
            <a:solidFill>
              <a:srgbClr val="FF0000"/>
            </a:solidFill>
          </a:ln>
        </p:spPr>
        <p:txBody>
          <a:bodyPr>
            <a:normAutofit lnSpcReduction="10000"/>
          </a:bodyPr>
          <a:lstStyle/>
          <a:p>
            <a:pPr>
              <a:buClr>
                <a:srgbClr val="FF0000"/>
              </a:buClr>
              <a:buFont typeface="Arial" panose="020B0604020202020204" pitchFamily="34" charset="0"/>
              <a:buChar char="•"/>
            </a:pPr>
            <a:r>
              <a:rPr lang="nb-NO" dirty="0">
                <a:solidFill>
                  <a:srgbClr val="FF0000"/>
                </a:solidFill>
              </a:rPr>
              <a:t>Skal være gode forbilder for alle ved å vise respektfull, positiv og god oppførsel</a:t>
            </a:r>
          </a:p>
          <a:p>
            <a:pPr>
              <a:buClr>
                <a:srgbClr val="FF0000"/>
              </a:buClr>
              <a:buFont typeface="Arial" panose="020B0604020202020204" pitchFamily="34" charset="0"/>
              <a:buChar char="•"/>
            </a:pPr>
            <a:r>
              <a:rPr lang="nb-NO" dirty="0">
                <a:solidFill>
                  <a:srgbClr val="FF0000"/>
                </a:solidFill>
              </a:rPr>
              <a:t>Skal representere Aksla IL på en måte som gagner klubben og barna</a:t>
            </a:r>
          </a:p>
          <a:p>
            <a:pPr>
              <a:buClr>
                <a:srgbClr val="FF0000"/>
              </a:buClr>
              <a:buFont typeface="Arial" panose="020B0604020202020204" pitchFamily="34" charset="0"/>
              <a:buChar char="•"/>
            </a:pPr>
            <a:r>
              <a:rPr lang="nb-NO" dirty="0">
                <a:solidFill>
                  <a:srgbClr val="FF0000"/>
                </a:solidFill>
              </a:rPr>
              <a:t>Skal vektlegge god oppførsel, både på trening og kamper, og kreve at spillerne respekterer motspillere, medspillere, dommer og leder</a:t>
            </a:r>
          </a:p>
          <a:p>
            <a:pPr>
              <a:buClr>
                <a:srgbClr val="FF0000"/>
              </a:buClr>
              <a:buFont typeface="Arial" panose="020B0604020202020204" pitchFamily="34" charset="0"/>
              <a:buChar char="•"/>
            </a:pPr>
            <a:r>
              <a:rPr lang="nb-NO" dirty="0">
                <a:solidFill>
                  <a:srgbClr val="FF0000"/>
                </a:solidFill>
              </a:rPr>
              <a:t>Skal være retningsgivende på en respektfull, positiv og oppmuntrende måte for å skape et godt samhold i laget</a:t>
            </a:r>
          </a:p>
          <a:p>
            <a:pPr>
              <a:buClr>
                <a:srgbClr val="FF0000"/>
              </a:buClr>
              <a:buFont typeface="Arial" panose="020B0604020202020204" pitchFamily="34" charset="0"/>
              <a:buChar char="•"/>
            </a:pPr>
            <a:r>
              <a:rPr lang="nb-NO" dirty="0">
                <a:solidFill>
                  <a:srgbClr val="FF0000"/>
                </a:solidFill>
              </a:rPr>
              <a:t>Skal ta vare på alle og se alle spillerne i treningsgruppen</a:t>
            </a:r>
          </a:p>
          <a:p>
            <a:pPr>
              <a:buClr>
                <a:srgbClr val="FF0000"/>
              </a:buClr>
              <a:buFont typeface="Arial" panose="020B0604020202020204" pitchFamily="34" charset="0"/>
              <a:buChar char="•"/>
            </a:pPr>
            <a:r>
              <a:rPr lang="nb-NO" dirty="0">
                <a:solidFill>
                  <a:srgbClr val="FF0000"/>
                </a:solidFill>
              </a:rPr>
              <a:t>Skal involvere foresatte tidlig, skape gode team (ref. org. kart) og ha god kontakt med foresatte</a:t>
            </a:r>
          </a:p>
          <a:p>
            <a:pPr>
              <a:buClr>
                <a:srgbClr val="FF0000"/>
              </a:buClr>
              <a:buFont typeface="Arial" panose="020B0604020202020204" pitchFamily="34" charset="0"/>
              <a:buChar char="•"/>
            </a:pPr>
            <a:r>
              <a:rPr lang="nb-NO" dirty="0">
                <a:solidFill>
                  <a:srgbClr val="FF0000"/>
                </a:solidFill>
              </a:rPr>
              <a:t>Skal jobbe i henhold til sportsplanen, og delta i trenerforum / temakvelder i klubbens regi</a:t>
            </a:r>
          </a:p>
          <a:p>
            <a:pPr>
              <a:buClr>
                <a:srgbClr val="FF0000"/>
              </a:buClr>
              <a:buFont typeface="Arial" panose="020B0604020202020204" pitchFamily="34" charset="0"/>
              <a:buChar char="•"/>
            </a:pPr>
            <a:r>
              <a:rPr lang="nb-NO" dirty="0">
                <a:solidFill>
                  <a:srgbClr val="FF0000"/>
                </a:solidFill>
              </a:rPr>
              <a:t>Skal ta vare på klubbens og lagets utstyr</a:t>
            </a:r>
          </a:p>
        </p:txBody>
      </p:sp>
      <p:pic>
        <p:nvPicPr>
          <p:cNvPr id="4" name="Bilde 3" descr="Relatert bilde">
            <a:extLst>
              <a:ext uri="{FF2B5EF4-FFF2-40B4-BE49-F238E27FC236}">
                <a16:creationId xmlns:a16="http://schemas.microsoft.com/office/drawing/2014/main" id="{DA086620-AE65-4813-A846-0BF310B206B4}"/>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5" name="Bilde 4">
            <a:extLst>
              <a:ext uri="{FF2B5EF4-FFF2-40B4-BE49-F238E27FC236}">
                <a16:creationId xmlns:a16="http://schemas.microsoft.com/office/drawing/2014/main" id="{74F44843-2C03-45C7-9A3A-900D2524C8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6" name="TekstSylinder 9">
            <a:extLst>
              <a:ext uri="{FF2B5EF4-FFF2-40B4-BE49-F238E27FC236}">
                <a16:creationId xmlns:a16="http://schemas.microsoft.com/office/drawing/2014/main" id="{B06C4411-DBF2-4E67-8D49-FE014597BDDB}"/>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7" name="Plassholder for lysbildenummer 6">
            <a:extLst>
              <a:ext uri="{FF2B5EF4-FFF2-40B4-BE49-F238E27FC236}">
                <a16:creationId xmlns:a16="http://schemas.microsoft.com/office/drawing/2014/main" id="{26EB2DAE-13E4-4742-8434-58CE706282F8}"/>
              </a:ext>
            </a:extLst>
          </p:cNvPr>
          <p:cNvSpPr>
            <a:spLocks noGrp="1"/>
          </p:cNvSpPr>
          <p:nvPr>
            <p:ph type="sldNum" sz="quarter" idx="12"/>
          </p:nvPr>
        </p:nvSpPr>
        <p:spPr/>
        <p:txBody>
          <a:bodyPr/>
          <a:lstStyle/>
          <a:p>
            <a:fld id="{E0D67ACF-52BD-4E69-A2A0-623FFB477E00}" type="slidenum">
              <a:rPr lang="nb-NO" smtClean="0"/>
              <a:t>22</a:t>
            </a:fld>
            <a:endParaRPr lang="nb-NO"/>
          </a:p>
        </p:txBody>
      </p:sp>
    </p:spTree>
    <p:extLst>
      <p:ext uri="{BB962C8B-B14F-4D97-AF65-F5344CB8AC3E}">
        <p14:creationId xmlns:p14="http://schemas.microsoft.com/office/powerpoint/2010/main" val="4185421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0F6C71-01F7-4073-BA57-2D2E652527EE}"/>
              </a:ext>
            </a:extLst>
          </p:cNvPr>
          <p:cNvSpPr>
            <a:spLocks noGrp="1"/>
          </p:cNvSpPr>
          <p:nvPr>
            <p:ph type="title"/>
          </p:nvPr>
        </p:nvSpPr>
        <p:spPr>
          <a:solidFill>
            <a:schemeClr val="bg1"/>
          </a:solidFill>
          <a:ln>
            <a:solidFill>
              <a:srgbClr val="FF0000"/>
            </a:solidFill>
          </a:ln>
        </p:spPr>
        <p:txBody>
          <a:bodyPr>
            <a:normAutofit fontScale="90000"/>
          </a:bodyPr>
          <a:lstStyle/>
          <a:p>
            <a:r>
              <a:rPr lang="nb-NO" dirty="0">
                <a:solidFill>
                  <a:srgbClr val="FF0000"/>
                </a:solidFill>
              </a:rPr>
              <a:t>Krav til trenere og ledere</a:t>
            </a:r>
            <a:br>
              <a:rPr lang="nb-NO" dirty="0">
                <a:solidFill>
                  <a:srgbClr val="FF0000"/>
                </a:solidFill>
              </a:rPr>
            </a:br>
            <a:r>
              <a:rPr lang="nb-NO" dirty="0">
                <a:solidFill>
                  <a:srgbClr val="FF0000"/>
                </a:solidFill>
              </a:rPr>
              <a:t> i Aksla IL - fotball</a:t>
            </a:r>
          </a:p>
        </p:txBody>
      </p:sp>
      <p:sp>
        <p:nvSpPr>
          <p:cNvPr id="3" name="Plassholder for innhold 2">
            <a:extLst>
              <a:ext uri="{FF2B5EF4-FFF2-40B4-BE49-F238E27FC236}">
                <a16:creationId xmlns:a16="http://schemas.microsoft.com/office/drawing/2014/main" id="{9784361B-8424-4F48-B96F-90B115465952}"/>
              </a:ext>
            </a:extLst>
          </p:cNvPr>
          <p:cNvSpPr>
            <a:spLocks noGrp="1"/>
          </p:cNvSpPr>
          <p:nvPr>
            <p:ph idx="1"/>
          </p:nvPr>
        </p:nvSpPr>
        <p:spPr>
          <a:solidFill>
            <a:schemeClr val="bg1"/>
          </a:solidFill>
          <a:ln>
            <a:solidFill>
              <a:srgbClr val="FF0000"/>
            </a:solidFill>
          </a:ln>
        </p:spPr>
        <p:txBody>
          <a:bodyPr/>
          <a:lstStyle/>
          <a:p>
            <a:pPr>
              <a:buClr>
                <a:srgbClr val="FF0000"/>
              </a:buClr>
              <a:buFont typeface="Arial" panose="020B0604020202020204" pitchFamily="34" charset="0"/>
              <a:buChar char="•"/>
            </a:pPr>
            <a:r>
              <a:rPr lang="nb-NO" dirty="0">
                <a:solidFill>
                  <a:srgbClr val="FF0000"/>
                </a:solidFill>
              </a:rPr>
              <a:t>Skal samarbeide med andre lag i klubben for å muliggjøre at allsidig aktivitetstilbud</a:t>
            </a:r>
          </a:p>
          <a:p>
            <a:pPr>
              <a:buClr>
                <a:srgbClr val="FF0000"/>
              </a:buClr>
              <a:buFont typeface="Arial" panose="020B0604020202020204" pitchFamily="34" charset="0"/>
              <a:buChar char="•"/>
            </a:pPr>
            <a:r>
              <a:rPr lang="nb-NO" dirty="0">
                <a:solidFill>
                  <a:srgbClr val="FF0000"/>
                </a:solidFill>
              </a:rPr>
              <a:t>Samtlige trener skal ha gjennomført eller være underveis i Grasrot-trenerutdanningen</a:t>
            </a:r>
          </a:p>
          <a:p>
            <a:pPr>
              <a:buClr>
                <a:srgbClr val="FF0000"/>
              </a:buClr>
              <a:buFont typeface="Arial" panose="020B0604020202020204" pitchFamily="34" charset="0"/>
              <a:buChar char="•"/>
            </a:pPr>
            <a:r>
              <a:rPr lang="nb-NO" dirty="0">
                <a:solidFill>
                  <a:srgbClr val="FF0000"/>
                </a:solidFill>
              </a:rPr>
              <a:t>Trenere fra og med års trinnet 13 år, skal ha minimum Grasrot-trener 1-4 (fullt kurs)</a:t>
            </a:r>
          </a:p>
          <a:p>
            <a:endParaRPr lang="nb-NO" dirty="0">
              <a:solidFill>
                <a:srgbClr val="FF0000"/>
              </a:solidFill>
            </a:endParaRPr>
          </a:p>
        </p:txBody>
      </p:sp>
      <p:pic>
        <p:nvPicPr>
          <p:cNvPr id="4" name="Bilde 3" descr="Relatert bilde">
            <a:extLst>
              <a:ext uri="{FF2B5EF4-FFF2-40B4-BE49-F238E27FC236}">
                <a16:creationId xmlns:a16="http://schemas.microsoft.com/office/drawing/2014/main" id="{DA086620-AE65-4813-A846-0BF310B206B4}"/>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5" name="Bilde 4">
            <a:extLst>
              <a:ext uri="{FF2B5EF4-FFF2-40B4-BE49-F238E27FC236}">
                <a16:creationId xmlns:a16="http://schemas.microsoft.com/office/drawing/2014/main" id="{74F44843-2C03-45C7-9A3A-900D2524C8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6" name="TekstSylinder 9">
            <a:extLst>
              <a:ext uri="{FF2B5EF4-FFF2-40B4-BE49-F238E27FC236}">
                <a16:creationId xmlns:a16="http://schemas.microsoft.com/office/drawing/2014/main" id="{6300B418-2C03-4F60-97B2-0114E7782F84}"/>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7" name="Plassholder for lysbildenummer 6">
            <a:extLst>
              <a:ext uri="{FF2B5EF4-FFF2-40B4-BE49-F238E27FC236}">
                <a16:creationId xmlns:a16="http://schemas.microsoft.com/office/drawing/2014/main" id="{9E8D42AD-31E5-45CF-B1B3-1BBA634A601A}"/>
              </a:ext>
            </a:extLst>
          </p:cNvPr>
          <p:cNvSpPr>
            <a:spLocks noGrp="1"/>
          </p:cNvSpPr>
          <p:nvPr>
            <p:ph type="sldNum" sz="quarter" idx="12"/>
          </p:nvPr>
        </p:nvSpPr>
        <p:spPr/>
        <p:txBody>
          <a:bodyPr/>
          <a:lstStyle/>
          <a:p>
            <a:fld id="{E0D67ACF-52BD-4E69-A2A0-623FFB477E00}" type="slidenum">
              <a:rPr lang="nb-NO" smtClean="0"/>
              <a:t>23</a:t>
            </a:fld>
            <a:endParaRPr lang="nb-NO"/>
          </a:p>
        </p:txBody>
      </p:sp>
    </p:spTree>
    <p:extLst>
      <p:ext uri="{BB962C8B-B14F-4D97-AF65-F5344CB8AC3E}">
        <p14:creationId xmlns:p14="http://schemas.microsoft.com/office/powerpoint/2010/main" val="956284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0F6C71-01F7-4073-BA57-2D2E652527EE}"/>
              </a:ext>
            </a:extLst>
          </p:cNvPr>
          <p:cNvSpPr>
            <a:spLocks noGrp="1"/>
          </p:cNvSpPr>
          <p:nvPr>
            <p:ph type="title"/>
          </p:nvPr>
        </p:nvSpPr>
        <p:spPr>
          <a:solidFill>
            <a:schemeClr val="bg1"/>
          </a:solidFill>
          <a:ln>
            <a:solidFill>
              <a:srgbClr val="FF0000"/>
            </a:solidFill>
          </a:ln>
        </p:spPr>
        <p:txBody>
          <a:bodyPr>
            <a:normAutofit fontScale="90000"/>
          </a:bodyPr>
          <a:lstStyle/>
          <a:p>
            <a:r>
              <a:rPr lang="nb-NO" dirty="0">
                <a:solidFill>
                  <a:srgbClr val="FF0000"/>
                </a:solidFill>
              </a:rPr>
              <a:t>Krav til spillere</a:t>
            </a:r>
            <a:br>
              <a:rPr lang="nb-NO" dirty="0">
                <a:solidFill>
                  <a:srgbClr val="FF0000"/>
                </a:solidFill>
              </a:rPr>
            </a:br>
            <a:r>
              <a:rPr lang="nb-NO" dirty="0">
                <a:solidFill>
                  <a:srgbClr val="FF0000"/>
                </a:solidFill>
              </a:rPr>
              <a:t> i Aksla IL - fotball</a:t>
            </a:r>
          </a:p>
        </p:txBody>
      </p:sp>
      <p:sp>
        <p:nvSpPr>
          <p:cNvPr id="3" name="Plassholder for innhold 2">
            <a:extLst>
              <a:ext uri="{FF2B5EF4-FFF2-40B4-BE49-F238E27FC236}">
                <a16:creationId xmlns:a16="http://schemas.microsoft.com/office/drawing/2014/main" id="{9784361B-8424-4F48-B96F-90B115465952}"/>
              </a:ext>
            </a:extLst>
          </p:cNvPr>
          <p:cNvSpPr>
            <a:spLocks noGrp="1"/>
          </p:cNvSpPr>
          <p:nvPr>
            <p:ph idx="1"/>
          </p:nvPr>
        </p:nvSpPr>
        <p:spPr>
          <a:solidFill>
            <a:schemeClr val="bg1"/>
          </a:solidFill>
          <a:ln>
            <a:solidFill>
              <a:srgbClr val="FF0000"/>
            </a:solidFill>
          </a:ln>
        </p:spPr>
        <p:txBody>
          <a:bodyPr>
            <a:normAutofit fontScale="92500" lnSpcReduction="10000"/>
          </a:bodyPr>
          <a:lstStyle/>
          <a:p>
            <a:pPr>
              <a:buClr>
                <a:srgbClr val="FF0000"/>
              </a:buClr>
              <a:buFont typeface="Arial" panose="020B0604020202020204" pitchFamily="34" charset="0"/>
              <a:buChar char="•"/>
            </a:pPr>
            <a:r>
              <a:rPr lang="nb-NO" dirty="0">
                <a:solidFill>
                  <a:srgbClr val="FF0000"/>
                </a:solidFill>
              </a:rPr>
              <a:t>Skal respektere dommere, trenere og lederes avgjørelser</a:t>
            </a:r>
          </a:p>
          <a:p>
            <a:pPr>
              <a:buClr>
                <a:srgbClr val="FF0000"/>
              </a:buClr>
              <a:buFont typeface="Arial" panose="020B0604020202020204" pitchFamily="34" charset="0"/>
              <a:buChar char="•"/>
            </a:pPr>
            <a:r>
              <a:rPr lang="nb-NO" dirty="0">
                <a:solidFill>
                  <a:srgbClr val="FF0000"/>
                </a:solidFill>
              </a:rPr>
              <a:t>Skal vise god oppførsel og gode holdninger i forbindelse med alle klubbaktiviteter</a:t>
            </a:r>
          </a:p>
          <a:p>
            <a:pPr>
              <a:buClr>
                <a:srgbClr val="FF0000"/>
              </a:buClr>
              <a:buFont typeface="Arial" panose="020B0604020202020204" pitchFamily="34" charset="0"/>
              <a:buChar char="•"/>
            </a:pPr>
            <a:r>
              <a:rPr lang="nb-NO" dirty="0">
                <a:solidFill>
                  <a:srgbClr val="FF0000"/>
                </a:solidFill>
              </a:rPr>
              <a:t>Skal være positiv representanter og ambassadører for klubben</a:t>
            </a:r>
          </a:p>
          <a:p>
            <a:pPr>
              <a:buClr>
                <a:srgbClr val="FF0000"/>
              </a:buClr>
              <a:buFont typeface="Arial" panose="020B0604020202020204" pitchFamily="34" charset="0"/>
              <a:buChar char="•"/>
            </a:pPr>
            <a:r>
              <a:rPr lang="nb-NO" dirty="0">
                <a:solidFill>
                  <a:srgbClr val="FF0000"/>
                </a:solidFill>
              </a:rPr>
              <a:t>Negativ språkbruk, negativt kroppsspråk og nedlatende oppførsel ovenfor andre skal ikke forekomme – det handler om respekt</a:t>
            </a:r>
          </a:p>
          <a:p>
            <a:pPr>
              <a:buClr>
                <a:srgbClr val="FF0000"/>
              </a:buClr>
              <a:buFont typeface="Arial" panose="020B0604020202020204" pitchFamily="34" charset="0"/>
              <a:buChar char="•"/>
            </a:pPr>
            <a:r>
              <a:rPr lang="nb-NO" dirty="0">
                <a:solidFill>
                  <a:srgbClr val="FF0000"/>
                </a:solidFill>
              </a:rPr>
              <a:t>Skal møte presis og forberedt til treninger og kamper</a:t>
            </a:r>
          </a:p>
          <a:p>
            <a:pPr>
              <a:buClr>
                <a:srgbClr val="FF0000"/>
              </a:buClr>
              <a:buFont typeface="Arial" panose="020B0604020202020204" pitchFamily="34" charset="0"/>
              <a:buChar char="•"/>
            </a:pPr>
            <a:r>
              <a:rPr lang="nb-NO" dirty="0">
                <a:solidFill>
                  <a:srgbClr val="FF0000"/>
                </a:solidFill>
              </a:rPr>
              <a:t>Skal gi beskjed så tidlig som mulig, om forfall (krav i forhold til spilletid kamper)</a:t>
            </a:r>
          </a:p>
          <a:p>
            <a:pPr>
              <a:buClr>
                <a:srgbClr val="FF0000"/>
              </a:buClr>
              <a:buFont typeface="Arial" panose="020B0604020202020204" pitchFamily="34" charset="0"/>
              <a:buChar char="•"/>
            </a:pPr>
            <a:r>
              <a:rPr lang="nb-NO" dirty="0">
                <a:solidFill>
                  <a:srgbClr val="FF0000"/>
                </a:solidFill>
              </a:rPr>
              <a:t>Skal ta del i pålagte fellesaktiviteter som dugnader, loddsalg, etc.</a:t>
            </a:r>
          </a:p>
          <a:p>
            <a:pPr>
              <a:buClr>
                <a:srgbClr val="FF0000"/>
              </a:buClr>
              <a:buFont typeface="Arial" panose="020B0604020202020204" pitchFamily="34" charset="0"/>
              <a:buChar char="•"/>
            </a:pPr>
            <a:r>
              <a:rPr lang="nb-NO" dirty="0">
                <a:solidFill>
                  <a:srgbClr val="FF0000"/>
                </a:solidFill>
              </a:rPr>
              <a:t>Skal holde orden i lagets utstyr, garderober og på banen – alle er eiere av Aksla IL sitt anlegg</a:t>
            </a:r>
          </a:p>
          <a:p>
            <a:pPr>
              <a:buClr>
                <a:srgbClr val="FF0000"/>
              </a:buClr>
              <a:buFont typeface="Arial" panose="020B0604020202020204" pitchFamily="34" charset="0"/>
              <a:buChar char="•"/>
            </a:pPr>
            <a:r>
              <a:rPr lang="nb-NO" dirty="0">
                <a:solidFill>
                  <a:srgbClr val="FF0000"/>
                </a:solidFill>
              </a:rPr>
              <a:t>Skal benytte korrekt utstyr hvis det er påkrevd</a:t>
            </a:r>
          </a:p>
          <a:p>
            <a:pPr>
              <a:buClr>
                <a:srgbClr val="FF0000"/>
              </a:buClr>
              <a:buFont typeface="Arial" panose="020B0604020202020204" pitchFamily="34" charset="0"/>
              <a:buChar char="•"/>
            </a:pPr>
            <a:r>
              <a:rPr lang="nb-NO" dirty="0">
                <a:solidFill>
                  <a:srgbClr val="FF0000"/>
                </a:solidFill>
              </a:rPr>
              <a:t>Ingen bruk av rusmidler med mindreårige tilstede i sammenheng med klubbens aktiviteter</a:t>
            </a:r>
          </a:p>
          <a:p>
            <a:endParaRPr lang="nb-NO" dirty="0">
              <a:solidFill>
                <a:srgbClr val="FF0000"/>
              </a:solidFill>
            </a:endParaRPr>
          </a:p>
        </p:txBody>
      </p:sp>
      <p:pic>
        <p:nvPicPr>
          <p:cNvPr id="4" name="Bilde 3" descr="Relatert bilde">
            <a:extLst>
              <a:ext uri="{FF2B5EF4-FFF2-40B4-BE49-F238E27FC236}">
                <a16:creationId xmlns:a16="http://schemas.microsoft.com/office/drawing/2014/main" id="{DA086620-AE65-4813-A846-0BF310B206B4}"/>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5" name="Bilde 4">
            <a:extLst>
              <a:ext uri="{FF2B5EF4-FFF2-40B4-BE49-F238E27FC236}">
                <a16:creationId xmlns:a16="http://schemas.microsoft.com/office/drawing/2014/main" id="{74F44843-2C03-45C7-9A3A-900D2524C8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6" name="TekstSylinder 9">
            <a:extLst>
              <a:ext uri="{FF2B5EF4-FFF2-40B4-BE49-F238E27FC236}">
                <a16:creationId xmlns:a16="http://schemas.microsoft.com/office/drawing/2014/main" id="{99D14202-2EEE-459F-97CC-F4B46BE12B7C}"/>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7" name="Plassholder for lysbildenummer 6">
            <a:extLst>
              <a:ext uri="{FF2B5EF4-FFF2-40B4-BE49-F238E27FC236}">
                <a16:creationId xmlns:a16="http://schemas.microsoft.com/office/drawing/2014/main" id="{9E02FB42-19C9-4067-9F74-32BFB50BF836}"/>
              </a:ext>
            </a:extLst>
          </p:cNvPr>
          <p:cNvSpPr>
            <a:spLocks noGrp="1"/>
          </p:cNvSpPr>
          <p:nvPr>
            <p:ph type="sldNum" sz="quarter" idx="12"/>
          </p:nvPr>
        </p:nvSpPr>
        <p:spPr/>
        <p:txBody>
          <a:bodyPr/>
          <a:lstStyle/>
          <a:p>
            <a:fld id="{E0D67ACF-52BD-4E69-A2A0-623FFB477E00}" type="slidenum">
              <a:rPr lang="nb-NO" smtClean="0"/>
              <a:t>24</a:t>
            </a:fld>
            <a:endParaRPr lang="nb-NO"/>
          </a:p>
        </p:txBody>
      </p:sp>
    </p:spTree>
    <p:extLst>
      <p:ext uri="{BB962C8B-B14F-4D97-AF65-F5344CB8AC3E}">
        <p14:creationId xmlns:p14="http://schemas.microsoft.com/office/powerpoint/2010/main" val="2219246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Plassholder for innhold 2">
            <a:extLst>
              <a:ext uri="{FF2B5EF4-FFF2-40B4-BE49-F238E27FC236}">
                <a16:creationId xmlns:a16="http://schemas.microsoft.com/office/drawing/2014/main" id="{0384A2E0-1D52-48AE-AC08-87786D2AB928}"/>
              </a:ext>
            </a:extLst>
          </p:cNvPr>
          <p:cNvSpPr txBox="1">
            <a:spLocks/>
          </p:cNvSpPr>
          <p:nvPr/>
        </p:nvSpPr>
        <p:spPr>
          <a:xfrm>
            <a:off x="1066800" y="642594"/>
            <a:ext cx="10058400" cy="5392446"/>
          </a:xfrm>
          <a:prstGeom prst="rect">
            <a:avLst/>
          </a:prstGeom>
          <a:solidFill>
            <a:schemeClr val="bg1"/>
          </a:solidFill>
          <a:ln>
            <a:solidFill>
              <a:srgbClr val="FF0000"/>
            </a:solidFill>
          </a:ln>
        </p:spPr>
        <p:txBody>
          <a:bodyPr>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Clr>
                <a:srgbClr val="FF0000"/>
              </a:buClr>
              <a:buFont typeface="Garamond" pitchFamily="18" charset="0"/>
              <a:buNone/>
            </a:pPr>
            <a:endParaRPr lang="nb-NO">
              <a:solidFill>
                <a:srgbClr val="FF0000"/>
              </a:solidFill>
            </a:endParaRPr>
          </a:p>
          <a:p>
            <a:endParaRPr lang="nb-NO" dirty="0">
              <a:solidFill>
                <a:srgbClr val="FF0000"/>
              </a:solidFill>
            </a:endParaRPr>
          </a:p>
        </p:txBody>
      </p:sp>
      <p:graphicFrame>
        <p:nvGraphicFramePr>
          <p:cNvPr id="2" name="Diagram 1">
            <a:extLst>
              <a:ext uri="{FF2B5EF4-FFF2-40B4-BE49-F238E27FC236}">
                <a16:creationId xmlns:a16="http://schemas.microsoft.com/office/drawing/2014/main" id="{C376DD09-4FF4-4A78-9FA8-3CD7337ECD5B}"/>
              </a:ext>
            </a:extLst>
          </p:cNvPr>
          <p:cNvGraphicFramePr/>
          <p:nvPr>
            <p:extLst>
              <p:ext uri="{D42A27DB-BD31-4B8C-83A1-F6EECF244321}">
                <p14:modId xmlns:p14="http://schemas.microsoft.com/office/powerpoint/2010/main" val="2857175416"/>
              </p:ext>
            </p:extLst>
          </p:nvPr>
        </p:nvGraphicFramePr>
        <p:xfrm>
          <a:off x="1125220" y="923330"/>
          <a:ext cx="922528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ktangel 3">
            <a:extLst>
              <a:ext uri="{FF2B5EF4-FFF2-40B4-BE49-F238E27FC236}">
                <a16:creationId xmlns:a16="http://schemas.microsoft.com/office/drawing/2014/main" id="{F5FD2E68-EDFF-43CA-959D-9CB721D2B014}"/>
              </a:ext>
            </a:extLst>
          </p:cNvPr>
          <p:cNvSpPr/>
          <p:nvPr/>
        </p:nvSpPr>
        <p:spPr>
          <a:xfrm>
            <a:off x="2413741" y="822960"/>
            <a:ext cx="7364517" cy="830997"/>
          </a:xfrm>
          <a:prstGeom prst="rect">
            <a:avLst/>
          </a:prstGeom>
          <a:noFill/>
        </p:spPr>
        <p:txBody>
          <a:bodyPr wrap="none" lIns="91440" tIns="45720" rIns="91440" bIns="45720">
            <a:spAutoFit/>
          </a:bodyPr>
          <a:lstStyle/>
          <a:p>
            <a:pPr algn="ctr"/>
            <a:r>
              <a:rPr lang="nb-NO" sz="4800" dirty="0">
                <a:ln w="0"/>
                <a:solidFill>
                  <a:srgbClr val="FF0000"/>
                </a:solidFill>
                <a:effectLst>
                  <a:outerShdw blurRad="38100" dist="19050" dir="2700000" algn="tl" rotWithShape="0">
                    <a:schemeClr val="dk1">
                      <a:alpha val="40000"/>
                    </a:schemeClr>
                  </a:outerShdw>
                </a:effectLst>
              </a:rPr>
              <a:t>Lagsorganisering</a:t>
            </a:r>
            <a:r>
              <a:rPr lang="nb-NO" sz="4800" b="0" cap="none" spc="0" dirty="0">
                <a:ln w="0"/>
                <a:solidFill>
                  <a:srgbClr val="FF0000"/>
                </a:solidFill>
                <a:effectLst>
                  <a:outerShdw blurRad="38100" dist="19050" dir="2700000" algn="tl" rotWithShape="0">
                    <a:schemeClr val="dk1">
                      <a:alpha val="40000"/>
                    </a:schemeClr>
                  </a:outerShdw>
                </a:effectLst>
              </a:rPr>
              <a:t> Fotball</a:t>
            </a:r>
          </a:p>
        </p:txBody>
      </p:sp>
      <p:pic>
        <p:nvPicPr>
          <p:cNvPr id="6" name="Bilde 5" descr="Relatert bilde">
            <a:extLst>
              <a:ext uri="{FF2B5EF4-FFF2-40B4-BE49-F238E27FC236}">
                <a16:creationId xmlns:a16="http://schemas.microsoft.com/office/drawing/2014/main" id="{F8673630-1343-48CB-B269-22A6FCBA4C3D}"/>
              </a:ext>
            </a:extLst>
          </p:cNvPr>
          <p:cNvPicPr>
            <a:picLocks noChangeAspect="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7" name="Bilde 6">
            <a:extLst>
              <a:ext uri="{FF2B5EF4-FFF2-40B4-BE49-F238E27FC236}">
                <a16:creationId xmlns:a16="http://schemas.microsoft.com/office/drawing/2014/main" id="{BC91D2F3-B548-4FDC-B5F0-8EAAF49BB85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25220" y="676123"/>
            <a:ext cx="1432560" cy="1304544"/>
          </a:xfrm>
          <a:prstGeom prst="rect">
            <a:avLst/>
          </a:prstGeom>
        </p:spPr>
      </p:pic>
      <p:sp>
        <p:nvSpPr>
          <p:cNvPr id="8" name="TekstSylinder 9">
            <a:extLst>
              <a:ext uri="{FF2B5EF4-FFF2-40B4-BE49-F238E27FC236}">
                <a16:creationId xmlns:a16="http://schemas.microsoft.com/office/drawing/2014/main" id="{C05598BB-B98E-4E23-936B-DF667DE5C700}"/>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3" name="Plassholder for lysbildenummer 2">
            <a:extLst>
              <a:ext uri="{FF2B5EF4-FFF2-40B4-BE49-F238E27FC236}">
                <a16:creationId xmlns:a16="http://schemas.microsoft.com/office/drawing/2014/main" id="{1FEDAEDE-0CDA-44E7-A9F3-546F21917E90}"/>
              </a:ext>
            </a:extLst>
          </p:cNvPr>
          <p:cNvSpPr>
            <a:spLocks noGrp="1"/>
          </p:cNvSpPr>
          <p:nvPr>
            <p:ph type="sldNum" sz="quarter" idx="12"/>
          </p:nvPr>
        </p:nvSpPr>
        <p:spPr/>
        <p:txBody>
          <a:bodyPr/>
          <a:lstStyle/>
          <a:p>
            <a:fld id="{E0D67ACF-52BD-4E69-A2A0-623FFB477E00}" type="slidenum">
              <a:rPr lang="nb-NO" smtClean="0"/>
              <a:t>25</a:t>
            </a:fld>
            <a:endParaRPr lang="nb-NO"/>
          </a:p>
        </p:txBody>
      </p:sp>
    </p:spTree>
    <p:extLst>
      <p:ext uri="{BB962C8B-B14F-4D97-AF65-F5344CB8AC3E}">
        <p14:creationId xmlns:p14="http://schemas.microsoft.com/office/powerpoint/2010/main" val="1535102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263B368-8444-4069-B080-0D7228B90231}"/>
              </a:ext>
            </a:extLst>
          </p:cNvPr>
          <p:cNvSpPr>
            <a:spLocks noGrp="1"/>
          </p:cNvSpPr>
          <p:nvPr>
            <p:ph type="title"/>
          </p:nvPr>
        </p:nvSpPr>
        <p:spPr>
          <a:xfrm>
            <a:off x="1066800" y="1684291"/>
            <a:ext cx="10058400" cy="2251435"/>
          </a:xfrm>
        </p:spPr>
        <p:txBody>
          <a:bodyPr>
            <a:normAutofit/>
          </a:bodyPr>
          <a:lstStyle/>
          <a:p>
            <a:pPr algn="ctr"/>
            <a:r>
              <a:rPr lang="nb-NO" sz="8000" b="1" dirty="0">
                <a:solidFill>
                  <a:srgbClr val="FF0000"/>
                </a:solidFill>
              </a:rPr>
              <a:t>Trenerrollen</a:t>
            </a:r>
          </a:p>
        </p:txBody>
      </p:sp>
      <p:sp>
        <p:nvSpPr>
          <p:cNvPr id="7" name="TekstSylinder 6">
            <a:extLst>
              <a:ext uri="{FF2B5EF4-FFF2-40B4-BE49-F238E27FC236}">
                <a16:creationId xmlns:a16="http://schemas.microsoft.com/office/drawing/2014/main" id="{5BA11782-E696-4AF5-87D7-25F5C4ABB2EC}"/>
              </a:ext>
            </a:extLst>
          </p:cNvPr>
          <p:cNvSpPr txBox="1"/>
          <p:nvPr/>
        </p:nvSpPr>
        <p:spPr>
          <a:xfrm>
            <a:off x="3900527" y="5744155"/>
            <a:ext cx="4390946" cy="584775"/>
          </a:xfrm>
          <a:prstGeom prst="rect">
            <a:avLst/>
          </a:prstGeom>
          <a:solidFill>
            <a:schemeClr val="bg1"/>
          </a:solidFill>
        </p:spPr>
        <p:txBody>
          <a:bodyPr wrap="none" rtlCol="0">
            <a:spAutoFit/>
          </a:bodyPr>
          <a:lstStyle/>
          <a:p>
            <a:pPr algn="ctr"/>
            <a:r>
              <a:rPr lang="nb-NO" sz="3200" b="1" dirty="0">
                <a:solidFill>
                  <a:srgbClr val="FF0000"/>
                </a:solidFill>
                <a:effectLst>
                  <a:outerShdw blurRad="38100" dist="38100" dir="2700000" algn="tl">
                    <a:srgbClr val="000000">
                      <a:alpha val="43137"/>
                    </a:srgbClr>
                  </a:outerShdw>
                </a:effectLst>
              </a:rPr>
              <a:t>#Idrettsglede for alle </a:t>
            </a:r>
          </a:p>
        </p:txBody>
      </p:sp>
      <p:pic>
        <p:nvPicPr>
          <p:cNvPr id="16" name="Bilde 15">
            <a:extLst>
              <a:ext uri="{FF2B5EF4-FFF2-40B4-BE49-F238E27FC236}">
                <a16:creationId xmlns:a16="http://schemas.microsoft.com/office/drawing/2014/main" id="{AC09E5F0-F084-4C24-86E0-4304CAF2F201}"/>
              </a:ext>
            </a:extLst>
          </p:cNvPr>
          <p:cNvPicPr>
            <a:picLocks noChangeAspect="1"/>
          </p:cNvPicPr>
          <p:nvPr/>
        </p:nvPicPr>
        <p:blipFill>
          <a:blip r:embed="rId2"/>
          <a:stretch>
            <a:fillRect/>
          </a:stretch>
        </p:blipFill>
        <p:spPr>
          <a:xfrm>
            <a:off x="432558" y="3798336"/>
            <a:ext cx="2711697" cy="2461059"/>
          </a:xfrm>
          <a:prstGeom prst="rect">
            <a:avLst/>
          </a:prstGeom>
        </p:spPr>
      </p:pic>
      <p:pic>
        <p:nvPicPr>
          <p:cNvPr id="9" name="Bilde 8" descr="Relatert bilde">
            <a:extLst>
              <a:ext uri="{FF2B5EF4-FFF2-40B4-BE49-F238E27FC236}">
                <a16:creationId xmlns:a16="http://schemas.microsoft.com/office/drawing/2014/main" id="{F2802242-79C6-4643-B7A2-620299F05EB7}"/>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928190" y="259238"/>
            <a:ext cx="907963" cy="1304544"/>
          </a:xfrm>
          <a:prstGeom prst="rect">
            <a:avLst/>
          </a:prstGeom>
          <a:noFill/>
          <a:ln>
            <a:noFill/>
          </a:ln>
        </p:spPr>
      </p:pic>
      <p:pic>
        <p:nvPicPr>
          <p:cNvPr id="12" name="Bilde 11">
            <a:extLst>
              <a:ext uri="{FF2B5EF4-FFF2-40B4-BE49-F238E27FC236}">
                <a16:creationId xmlns:a16="http://schemas.microsoft.com/office/drawing/2014/main" id="{CBCA7F4D-5221-49A4-BE37-273539887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847" y="259238"/>
            <a:ext cx="1432560" cy="1304544"/>
          </a:xfrm>
          <a:prstGeom prst="rect">
            <a:avLst/>
          </a:prstGeom>
        </p:spPr>
      </p:pic>
      <p:sp>
        <p:nvSpPr>
          <p:cNvPr id="8" name="TekstSylinder 9">
            <a:extLst>
              <a:ext uri="{FF2B5EF4-FFF2-40B4-BE49-F238E27FC236}">
                <a16:creationId xmlns:a16="http://schemas.microsoft.com/office/drawing/2014/main" id="{98370768-F8CE-450C-A0CC-7882A07D0D53}"/>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4" name="Plassholder for lysbildenummer 3">
            <a:extLst>
              <a:ext uri="{FF2B5EF4-FFF2-40B4-BE49-F238E27FC236}">
                <a16:creationId xmlns:a16="http://schemas.microsoft.com/office/drawing/2014/main" id="{1D5EBEC5-F4C3-4D6A-8656-513C2ED774F2}"/>
              </a:ext>
            </a:extLst>
          </p:cNvPr>
          <p:cNvSpPr>
            <a:spLocks noGrp="1"/>
          </p:cNvSpPr>
          <p:nvPr>
            <p:ph type="sldNum" sz="quarter" idx="12"/>
          </p:nvPr>
        </p:nvSpPr>
        <p:spPr/>
        <p:txBody>
          <a:bodyPr/>
          <a:lstStyle/>
          <a:p>
            <a:fld id="{E0D67ACF-52BD-4E69-A2A0-623FFB477E00}" type="slidenum">
              <a:rPr lang="nb-NO" smtClean="0"/>
              <a:t>26</a:t>
            </a:fld>
            <a:endParaRPr lang="nb-NO"/>
          </a:p>
        </p:txBody>
      </p:sp>
      <p:pic>
        <p:nvPicPr>
          <p:cNvPr id="10" name="Bilde 9">
            <a:extLst>
              <a:ext uri="{FF2B5EF4-FFF2-40B4-BE49-F238E27FC236}">
                <a16:creationId xmlns:a16="http://schemas.microsoft.com/office/drawing/2014/main" id="{9A6D7899-6105-40A4-A5B9-B466980CFA65}"/>
              </a:ext>
            </a:extLst>
          </p:cNvPr>
          <p:cNvPicPr>
            <a:picLocks noChangeAspect="1"/>
          </p:cNvPicPr>
          <p:nvPr/>
        </p:nvPicPr>
        <p:blipFill>
          <a:blip r:embed="rId2"/>
          <a:stretch>
            <a:fillRect/>
          </a:stretch>
        </p:blipFill>
        <p:spPr>
          <a:xfrm>
            <a:off x="9047745" y="3798336"/>
            <a:ext cx="2711697" cy="2461059"/>
          </a:xfrm>
          <a:prstGeom prst="rect">
            <a:avLst/>
          </a:prstGeom>
        </p:spPr>
      </p:pic>
      <p:sp>
        <p:nvSpPr>
          <p:cNvPr id="13" name="Tittel 1">
            <a:extLst>
              <a:ext uri="{FF2B5EF4-FFF2-40B4-BE49-F238E27FC236}">
                <a16:creationId xmlns:a16="http://schemas.microsoft.com/office/drawing/2014/main" id="{4B2C0102-9CC9-48FC-A4B1-4213657A809E}"/>
              </a:ext>
            </a:extLst>
          </p:cNvPr>
          <p:cNvSpPr txBox="1">
            <a:spLocks/>
          </p:cNvSpPr>
          <p:nvPr/>
        </p:nvSpPr>
        <p:spPr>
          <a:xfrm>
            <a:off x="1066800" y="3429000"/>
            <a:ext cx="10058400" cy="22514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lang="nb-NO" sz="4400" b="1" dirty="0">
                <a:solidFill>
                  <a:srgbClr val="FF0000"/>
                </a:solidFill>
              </a:rPr>
              <a:t>Forbildet</a:t>
            </a:r>
          </a:p>
        </p:txBody>
      </p:sp>
    </p:spTree>
    <p:extLst>
      <p:ext uri="{BB962C8B-B14F-4D97-AF65-F5344CB8AC3E}">
        <p14:creationId xmlns:p14="http://schemas.microsoft.com/office/powerpoint/2010/main" val="2007376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002C61-579F-43E8-B997-8A687142B9C0}"/>
              </a:ext>
            </a:extLst>
          </p:cNvPr>
          <p:cNvSpPr>
            <a:spLocks noGrp="1"/>
          </p:cNvSpPr>
          <p:nvPr>
            <p:ph type="title"/>
          </p:nvPr>
        </p:nvSpPr>
        <p:spPr>
          <a:solidFill>
            <a:schemeClr val="bg1"/>
          </a:solidFill>
          <a:ln>
            <a:solidFill>
              <a:srgbClr val="FF0000"/>
            </a:solidFill>
          </a:ln>
        </p:spPr>
        <p:txBody>
          <a:bodyPr>
            <a:normAutofit/>
          </a:bodyPr>
          <a:lstStyle/>
          <a:p>
            <a:r>
              <a:rPr lang="nb-NO" sz="3600" dirty="0">
                <a:solidFill>
                  <a:srgbClr val="FF0000"/>
                </a:solidFill>
              </a:rPr>
              <a:t>Kompetansekrav	</a:t>
            </a:r>
          </a:p>
        </p:txBody>
      </p:sp>
      <p:sp>
        <p:nvSpPr>
          <p:cNvPr id="3" name="Plassholder for innhold 2">
            <a:extLst>
              <a:ext uri="{FF2B5EF4-FFF2-40B4-BE49-F238E27FC236}">
                <a16:creationId xmlns:a16="http://schemas.microsoft.com/office/drawing/2014/main" id="{732CB77D-00D8-4ABA-9FE5-805F2912C191}"/>
              </a:ext>
            </a:extLst>
          </p:cNvPr>
          <p:cNvSpPr>
            <a:spLocks noGrp="1"/>
          </p:cNvSpPr>
          <p:nvPr>
            <p:ph idx="1"/>
          </p:nvPr>
        </p:nvSpPr>
        <p:spPr>
          <a:solidFill>
            <a:schemeClr val="bg1"/>
          </a:solidFill>
          <a:ln>
            <a:solidFill>
              <a:srgbClr val="FF0000"/>
            </a:solidFill>
          </a:ln>
        </p:spPr>
        <p:txBody>
          <a:bodyPr>
            <a:normAutofit/>
          </a:bodyPr>
          <a:lstStyle/>
          <a:p>
            <a:pPr marL="0" indent="0">
              <a:buNone/>
            </a:pPr>
            <a:r>
              <a:rPr lang="nb-NO" b="1" dirty="0">
                <a:solidFill>
                  <a:srgbClr val="FF0000"/>
                </a:solidFill>
              </a:rPr>
              <a:t>		</a:t>
            </a:r>
          </a:p>
          <a:p>
            <a:pPr marL="0" indent="0">
              <a:buNone/>
            </a:pPr>
            <a:r>
              <a:rPr lang="nb-NO" b="1" dirty="0">
                <a:solidFill>
                  <a:srgbClr val="FF0000"/>
                </a:solidFill>
              </a:rPr>
              <a:t>• </a:t>
            </a:r>
            <a:r>
              <a:rPr lang="nb-NO" dirty="0">
                <a:solidFill>
                  <a:srgbClr val="FF0000"/>
                </a:solidFill>
              </a:rPr>
              <a:t>6-12 år 	Grasrottreneren del 1-2 </a:t>
            </a:r>
          </a:p>
          <a:p>
            <a:pPr marL="0" indent="0">
              <a:buNone/>
            </a:pPr>
            <a:r>
              <a:rPr lang="nb-NO" dirty="0">
                <a:solidFill>
                  <a:srgbClr val="FF0000"/>
                </a:solidFill>
              </a:rPr>
              <a:t>• 13-19 år 	Grasrottreneren 1-4 (fullt kurs) </a:t>
            </a:r>
          </a:p>
          <a:p>
            <a:pPr marL="0" indent="0">
              <a:buNone/>
            </a:pPr>
            <a:r>
              <a:rPr lang="nb-NO" dirty="0">
                <a:solidFill>
                  <a:srgbClr val="FF0000"/>
                </a:solidFill>
              </a:rPr>
              <a:t>• A-lag 		UEFA B-Lisenskurs </a:t>
            </a:r>
          </a:p>
          <a:p>
            <a:pPr marL="0" indent="0">
              <a:buNone/>
            </a:pPr>
            <a:endParaRPr lang="nb-NO" dirty="0">
              <a:solidFill>
                <a:srgbClr val="FF0000"/>
              </a:solidFill>
            </a:endParaRPr>
          </a:p>
          <a:p>
            <a:pPr marL="0" indent="0">
              <a:buNone/>
            </a:pPr>
            <a:r>
              <a:rPr lang="nb-NO" dirty="0">
                <a:solidFill>
                  <a:srgbClr val="FF0000"/>
                </a:solidFill>
              </a:rPr>
              <a:t>Trenerforum: Møteplikt en trener pr lag. </a:t>
            </a:r>
          </a:p>
        </p:txBody>
      </p:sp>
      <p:pic>
        <p:nvPicPr>
          <p:cNvPr id="6" name="Bilde 5" descr="Relatert bilde">
            <a:extLst>
              <a:ext uri="{FF2B5EF4-FFF2-40B4-BE49-F238E27FC236}">
                <a16:creationId xmlns:a16="http://schemas.microsoft.com/office/drawing/2014/main" id="{0312DD5B-1E67-4281-87A3-4B3F7A089CCB}"/>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7" name="Bilde 6">
            <a:extLst>
              <a:ext uri="{FF2B5EF4-FFF2-40B4-BE49-F238E27FC236}">
                <a16:creationId xmlns:a16="http://schemas.microsoft.com/office/drawing/2014/main" id="{182BE2A9-1257-46F6-8488-311355089F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8" name="TekstSylinder 9">
            <a:extLst>
              <a:ext uri="{FF2B5EF4-FFF2-40B4-BE49-F238E27FC236}">
                <a16:creationId xmlns:a16="http://schemas.microsoft.com/office/drawing/2014/main" id="{A6FE06E6-2814-42A6-B4B6-F0CD89626D77}"/>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4" name="Plassholder for lysbildenummer 3">
            <a:extLst>
              <a:ext uri="{FF2B5EF4-FFF2-40B4-BE49-F238E27FC236}">
                <a16:creationId xmlns:a16="http://schemas.microsoft.com/office/drawing/2014/main" id="{CF37969B-9183-42B6-847B-30C6BFDA8838}"/>
              </a:ext>
            </a:extLst>
          </p:cNvPr>
          <p:cNvSpPr>
            <a:spLocks noGrp="1"/>
          </p:cNvSpPr>
          <p:nvPr>
            <p:ph type="sldNum" sz="quarter" idx="12"/>
          </p:nvPr>
        </p:nvSpPr>
        <p:spPr/>
        <p:txBody>
          <a:bodyPr/>
          <a:lstStyle/>
          <a:p>
            <a:fld id="{E0D67ACF-52BD-4E69-A2A0-623FFB477E00}" type="slidenum">
              <a:rPr lang="nb-NO" smtClean="0"/>
              <a:t>27</a:t>
            </a:fld>
            <a:endParaRPr lang="nb-NO"/>
          </a:p>
        </p:txBody>
      </p:sp>
    </p:spTree>
    <p:extLst>
      <p:ext uri="{BB962C8B-B14F-4D97-AF65-F5344CB8AC3E}">
        <p14:creationId xmlns:p14="http://schemas.microsoft.com/office/powerpoint/2010/main" val="1843013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002C61-579F-43E8-B997-8A687142B9C0}"/>
              </a:ext>
            </a:extLst>
          </p:cNvPr>
          <p:cNvSpPr>
            <a:spLocks noGrp="1"/>
          </p:cNvSpPr>
          <p:nvPr>
            <p:ph type="title"/>
          </p:nvPr>
        </p:nvSpPr>
        <p:spPr>
          <a:solidFill>
            <a:schemeClr val="bg1"/>
          </a:solidFill>
          <a:ln>
            <a:solidFill>
              <a:srgbClr val="FF0000"/>
            </a:solidFill>
          </a:ln>
        </p:spPr>
        <p:txBody>
          <a:bodyPr>
            <a:normAutofit/>
          </a:bodyPr>
          <a:lstStyle/>
          <a:p>
            <a:r>
              <a:rPr lang="nb-NO" sz="3600" dirty="0">
                <a:solidFill>
                  <a:srgbClr val="FF0000"/>
                </a:solidFill>
              </a:rPr>
              <a:t>Holdning/verdier </a:t>
            </a:r>
          </a:p>
        </p:txBody>
      </p:sp>
      <p:sp>
        <p:nvSpPr>
          <p:cNvPr id="3" name="Plassholder for innhold 2">
            <a:extLst>
              <a:ext uri="{FF2B5EF4-FFF2-40B4-BE49-F238E27FC236}">
                <a16:creationId xmlns:a16="http://schemas.microsoft.com/office/drawing/2014/main" id="{732CB77D-00D8-4ABA-9FE5-805F2912C191}"/>
              </a:ext>
            </a:extLst>
          </p:cNvPr>
          <p:cNvSpPr>
            <a:spLocks noGrp="1"/>
          </p:cNvSpPr>
          <p:nvPr>
            <p:ph idx="1"/>
          </p:nvPr>
        </p:nvSpPr>
        <p:spPr>
          <a:solidFill>
            <a:schemeClr val="bg1"/>
          </a:solidFill>
          <a:ln>
            <a:solidFill>
              <a:srgbClr val="FF0000"/>
            </a:solidFill>
          </a:ln>
        </p:spPr>
        <p:txBody>
          <a:bodyPr>
            <a:normAutofit/>
          </a:bodyPr>
          <a:lstStyle/>
          <a:p>
            <a:pPr marL="0" indent="0">
              <a:buNone/>
            </a:pPr>
            <a:endParaRPr lang="nb-NO" b="1" dirty="0">
              <a:solidFill>
                <a:srgbClr val="FF0000"/>
              </a:solidFill>
            </a:endParaRPr>
          </a:p>
          <a:p>
            <a:pPr>
              <a:buClr>
                <a:srgbClr val="FF0000"/>
              </a:buClr>
              <a:buFont typeface="Arial" panose="020B0604020202020204" pitchFamily="34" charset="0"/>
              <a:buChar char="•"/>
            </a:pPr>
            <a:r>
              <a:rPr lang="nb-NO" dirty="0">
                <a:solidFill>
                  <a:srgbClr val="FF0000"/>
                </a:solidFill>
              </a:rPr>
              <a:t>Treneren skal være et godt forbilde – gudfar </a:t>
            </a:r>
          </a:p>
          <a:p>
            <a:pPr>
              <a:buClr>
                <a:srgbClr val="FF0000"/>
              </a:buClr>
              <a:buFont typeface="Arial" panose="020B0604020202020204" pitchFamily="34" charset="0"/>
              <a:buChar char="•"/>
            </a:pPr>
            <a:r>
              <a:rPr lang="nb-NO" dirty="0">
                <a:solidFill>
                  <a:srgbClr val="FF0000"/>
                </a:solidFill>
              </a:rPr>
              <a:t>Vise respekt for spillere, dommere, trenere og lagledere   </a:t>
            </a:r>
          </a:p>
          <a:p>
            <a:pPr>
              <a:buClr>
                <a:srgbClr val="FF0000"/>
              </a:buClr>
              <a:buFont typeface="Arial" panose="020B0604020202020204" pitchFamily="34" charset="0"/>
              <a:buChar char="•"/>
            </a:pPr>
            <a:r>
              <a:rPr lang="nb-NO" dirty="0">
                <a:solidFill>
                  <a:srgbClr val="FF0000"/>
                </a:solidFill>
              </a:rPr>
              <a:t>Levere inn politiattest</a:t>
            </a:r>
          </a:p>
          <a:p>
            <a:pPr>
              <a:buClr>
                <a:srgbClr val="FF0000"/>
              </a:buClr>
              <a:buFont typeface="Arial" panose="020B0604020202020204" pitchFamily="34" charset="0"/>
              <a:buChar char="•"/>
            </a:pPr>
            <a:r>
              <a:rPr lang="nb-NO" dirty="0">
                <a:solidFill>
                  <a:srgbClr val="FF0000"/>
                </a:solidFill>
              </a:rPr>
              <a:t>Klubb bekledning under trening og kamp </a:t>
            </a:r>
          </a:p>
          <a:p>
            <a:pPr>
              <a:buClr>
                <a:srgbClr val="FF0000"/>
              </a:buClr>
              <a:buFont typeface="Arial" panose="020B0604020202020204" pitchFamily="34" charset="0"/>
              <a:buChar char="•"/>
            </a:pPr>
            <a:r>
              <a:rPr lang="nb-NO" dirty="0">
                <a:solidFill>
                  <a:srgbClr val="FF0000"/>
                </a:solidFill>
              </a:rPr>
              <a:t>Sosiale medier – bevisst ansvar    </a:t>
            </a:r>
          </a:p>
          <a:p>
            <a:pPr>
              <a:buClr>
                <a:srgbClr val="FF0000"/>
              </a:buClr>
              <a:buFont typeface="Arial" panose="020B0604020202020204" pitchFamily="34" charset="0"/>
              <a:buChar char="•"/>
            </a:pPr>
            <a:r>
              <a:rPr lang="nb-NO" dirty="0">
                <a:solidFill>
                  <a:srgbClr val="FF0000"/>
                </a:solidFill>
              </a:rPr>
              <a:t>Du blir oppfattet som trener også på fritiden</a:t>
            </a:r>
          </a:p>
          <a:p>
            <a:pPr>
              <a:buClr>
                <a:srgbClr val="FF0000"/>
              </a:buClr>
              <a:buFont typeface="Arial" panose="020B0604020202020204" pitchFamily="34" charset="0"/>
              <a:buChar char="•"/>
            </a:pPr>
            <a:r>
              <a:rPr lang="nb-NO" dirty="0">
                <a:solidFill>
                  <a:srgbClr val="FF0000"/>
                </a:solidFill>
              </a:rPr>
              <a:t>Telefon: bevisst forhold på trening</a:t>
            </a:r>
          </a:p>
        </p:txBody>
      </p:sp>
      <p:pic>
        <p:nvPicPr>
          <p:cNvPr id="4" name="Bilde 3" descr="Relatert bilde">
            <a:extLst>
              <a:ext uri="{FF2B5EF4-FFF2-40B4-BE49-F238E27FC236}">
                <a16:creationId xmlns:a16="http://schemas.microsoft.com/office/drawing/2014/main" id="{8795A38B-2DEE-4E45-BAF5-0FF7F1E52DC3}"/>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5" name="Bilde 4">
            <a:extLst>
              <a:ext uri="{FF2B5EF4-FFF2-40B4-BE49-F238E27FC236}">
                <a16:creationId xmlns:a16="http://schemas.microsoft.com/office/drawing/2014/main" id="{A36B26CC-5802-4FB9-9558-30C58C1DDB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6" name="TekstSylinder 9">
            <a:extLst>
              <a:ext uri="{FF2B5EF4-FFF2-40B4-BE49-F238E27FC236}">
                <a16:creationId xmlns:a16="http://schemas.microsoft.com/office/drawing/2014/main" id="{6F56A1D6-FFA2-4496-BEED-8D89F89491D6}"/>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7" name="Plassholder for lysbildenummer 6">
            <a:extLst>
              <a:ext uri="{FF2B5EF4-FFF2-40B4-BE49-F238E27FC236}">
                <a16:creationId xmlns:a16="http://schemas.microsoft.com/office/drawing/2014/main" id="{F4A0093A-10AD-441D-A71B-B7AACDFF4A9F}"/>
              </a:ext>
            </a:extLst>
          </p:cNvPr>
          <p:cNvSpPr>
            <a:spLocks noGrp="1"/>
          </p:cNvSpPr>
          <p:nvPr>
            <p:ph type="sldNum" sz="quarter" idx="12"/>
          </p:nvPr>
        </p:nvSpPr>
        <p:spPr/>
        <p:txBody>
          <a:bodyPr/>
          <a:lstStyle/>
          <a:p>
            <a:fld id="{E0D67ACF-52BD-4E69-A2A0-623FFB477E00}" type="slidenum">
              <a:rPr lang="nb-NO" smtClean="0"/>
              <a:t>28</a:t>
            </a:fld>
            <a:endParaRPr lang="nb-NO"/>
          </a:p>
        </p:txBody>
      </p:sp>
    </p:spTree>
    <p:extLst>
      <p:ext uri="{BB962C8B-B14F-4D97-AF65-F5344CB8AC3E}">
        <p14:creationId xmlns:p14="http://schemas.microsoft.com/office/powerpoint/2010/main" val="3987448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002C61-579F-43E8-B997-8A687142B9C0}"/>
              </a:ext>
            </a:extLst>
          </p:cNvPr>
          <p:cNvSpPr>
            <a:spLocks noGrp="1"/>
          </p:cNvSpPr>
          <p:nvPr>
            <p:ph type="title"/>
          </p:nvPr>
        </p:nvSpPr>
        <p:spPr>
          <a:solidFill>
            <a:schemeClr val="bg1"/>
          </a:solidFill>
          <a:ln>
            <a:solidFill>
              <a:srgbClr val="FF0000"/>
            </a:solidFill>
          </a:ln>
        </p:spPr>
        <p:txBody>
          <a:bodyPr>
            <a:normAutofit/>
          </a:bodyPr>
          <a:lstStyle/>
          <a:p>
            <a:r>
              <a:rPr lang="nb-NO" sz="3600" dirty="0">
                <a:solidFill>
                  <a:srgbClr val="FF0000"/>
                </a:solidFill>
              </a:rPr>
              <a:t>Holdning/verdier </a:t>
            </a:r>
          </a:p>
        </p:txBody>
      </p:sp>
      <p:graphicFrame>
        <p:nvGraphicFramePr>
          <p:cNvPr id="4" name="Plassholder for innhold 3">
            <a:extLst>
              <a:ext uri="{FF2B5EF4-FFF2-40B4-BE49-F238E27FC236}">
                <a16:creationId xmlns:a16="http://schemas.microsoft.com/office/drawing/2014/main" id="{5778C061-7648-4C39-8C37-A6B8174037A0}"/>
              </a:ext>
            </a:extLst>
          </p:cNvPr>
          <p:cNvGraphicFramePr>
            <a:graphicFrameLocks noGrp="1"/>
          </p:cNvGraphicFramePr>
          <p:nvPr>
            <p:ph idx="1"/>
            <p:extLst>
              <p:ext uri="{D42A27DB-BD31-4B8C-83A1-F6EECF244321}">
                <p14:modId xmlns:p14="http://schemas.microsoft.com/office/powerpoint/2010/main" val="2384170028"/>
              </p:ext>
            </p:extLst>
          </p:nvPr>
        </p:nvGraphicFramePr>
        <p:xfrm>
          <a:off x="1066800" y="2103438"/>
          <a:ext cx="10058400" cy="3932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Bilde 4" descr="Relatert bilde">
            <a:extLst>
              <a:ext uri="{FF2B5EF4-FFF2-40B4-BE49-F238E27FC236}">
                <a16:creationId xmlns:a16="http://schemas.microsoft.com/office/drawing/2014/main" id="{1A4290A4-7045-4842-802A-12E0CE65A2D8}"/>
              </a:ext>
            </a:extLst>
          </p:cNvPr>
          <p:cNvPicPr>
            <a:picLocks noChangeAspect="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6" name="Bilde 5">
            <a:extLst>
              <a:ext uri="{FF2B5EF4-FFF2-40B4-BE49-F238E27FC236}">
                <a16:creationId xmlns:a16="http://schemas.microsoft.com/office/drawing/2014/main" id="{5446AC10-EE80-48FB-B847-87D721DFDC5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7" name="TekstSylinder 9">
            <a:extLst>
              <a:ext uri="{FF2B5EF4-FFF2-40B4-BE49-F238E27FC236}">
                <a16:creationId xmlns:a16="http://schemas.microsoft.com/office/drawing/2014/main" id="{CC882A1D-1EFC-45D8-BE09-DC059358478E}"/>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3" name="Plassholder for lysbildenummer 2">
            <a:extLst>
              <a:ext uri="{FF2B5EF4-FFF2-40B4-BE49-F238E27FC236}">
                <a16:creationId xmlns:a16="http://schemas.microsoft.com/office/drawing/2014/main" id="{B9DFBA44-228C-47BA-86C5-002D6E693348}"/>
              </a:ext>
            </a:extLst>
          </p:cNvPr>
          <p:cNvSpPr>
            <a:spLocks noGrp="1"/>
          </p:cNvSpPr>
          <p:nvPr>
            <p:ph type="sldNum" sz="quarter" idx="12"/>
          </p:nvPr>
        </p:nvSpPr>
        <p:spPr/>
        <p:txBody>
          <a:bodyPr/>
          <a:lstStyle/>
          <a:p>
            <a:fld id="{E0D67ACF-52BD-4E69-A2A0-623FFB477E00}" type="slidenum">
              <a:rPr lang="nb-NO" smtClean="0"/>
              <a:t>29</a:t>
            </a:fld>
            <a:endParaRPr lang="nb-NO"/>
          </a:p>
        </p:txBody>
      </p:sp>
    </p:spTree>
    <p:extLst>
      <p:ext uri="{BB962C8B-B14F-4D97-AF65-F5344CB8AC3E}">
        <p14:creationId xmlns:p14="http://schemas.microsoft.com/office/powerpoint/2010/main" val="3644511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732CB77D-00D8-4ABA-9FE5-805F2912C191}"/>
              </a:ext>
            </a:extLst>
          </p:cNvPr>
          <p:cNvSpPr>
            <a:spLocks noGrp="1"/>
          </p:cNvSpPr>
          <p:nvPr>
            <p:ph idx="1"/>
          </p:nvPr>
        </p:nvSpPr>
        <p:spPr>
          <a:xfrm>
            <a:off x="1066800" y="642594"/>
            <a:ext cx="10058400" cy="5392446"/>
          </a:xfrm>
          <a:solidFill>
            <a:schemeClr val="bg1"/>
          </a:solidFill>
          <a:ln>
            <a:solidFill>
              <a:srgbClr val="FF0000"/>
            </a:solidFill>
          </a:ln>
        </p:spPr>
        <p:txBody>
          <a:bodyPr>
            <a:normAutofit/>
          </a:bodyPr>
          <a:lstStyle/>
          <a:p>
            <a:pPr marL="0" indent="0">
              <a:buClr>
                <a:srgbClr val="FF0000"/>
              </a:buClr>
              <a:buNone/>
            </a:pPr>
            <a:endParaRPr lang="nb-NO" dirty="0">
              <a:solidFill>
                <a:srgbClr val="FF0000"/>
              </a:solidFill>
            </a:endParaRPr>
          </a:p>
          <a:p>
            <a:endParaRPr lang="nb-NO" dirty="0">
              <a:solidFill>
                <a:srgbClr val="FF0000"/>
              </a:solidFill>
            </a:endParaRPr>
          </a:p>
        </p:txBody>
      </p:sp>
      <p:pic>
        <p:nvPicPr>
          <p:cNvPr id="6" name="Bilde 5" descr="Relatert bilde">
            <a:extLst>
              <a:ext uri="{FF2B5EF4-FFF2-40B4-BE49-F238E27FC236}">
                <a16:creationId xmlns:a16="http://schemas.microsoft.com/office/drawing/2014/main" id="{209EEECC-5FE5-4A05-BD3D-30C3460F313B}"/>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sp>
        <p:nvSpPr>
          <p:cNvPr id="11" name="TekstSylinder 10">
            <a:extLst>
              <a:ext uri="{FF2B5EF4-FFF2-40B4-BE49-F238E27FC236}">
                <a16:creationId xmlns:a16="http://schemas.microsoft.com/office/drawing/2014/main" id="{6702B07B-7160-4E2E-9CAB-431CB3629370}"/>
              </a:ext>
            </a:extLst>
          </p:cNvPr>
          <p:cNvSpPr txBox="1"/>
          <p:nvPr/>
        </p:nvSpPr>
        <p:spPr>
          <a:xfrm>
            <a:off x="1299814" y="2459504"/>
            <a:ext cx="9592371" cy="1938992"/>
          </a:xfrm>
          <a:prstGeom prst="rect">
            <a:avLst/>
          </a:prstGeom>
          <a:noFill/>
        </p:spPr>
        <p:txBody>
          <a:bodyPr wrap="square" rtlCol="0">
            <a:spAutoFit/>
          </a:bodyPr>
          <a:lstStyle/>
          <a:p>
            <a:pPr algn="ctr">
              <a:buClr>
                <a:srgbClr val="FF0000"/>
              </a:buClr>
            </a:pPr>
            <a:r>
              <a:rPr lang="nb-NO" sz="4000" b="1" i="1" dirty="0">
                <a:solidFill>
                  <a:srgbClr val="FF0000"/>
                </a:solidFill>
                <a:latin typeface="Ink Free" panose="03080402000500000000" pitchFamily="66" charset="0"/>
              </a:rPr>
              <a:t>«Ingen fortjener å tilhøre et bedre lag, </a:t>
            </a:r>
          </a:p>
          <a:p>
            <a:pPr algn="ctr">
              <a:buClr>
                <a:srgbClr val="FF0000"/>
              </a:buClr>
            </a:pPr>
            <a:r>
              <a:rPr lang="nb-NO" sz="4000" b="1" i="1" dirty="0">
                <a:solidFill>
                  <a:srgbClr val="FF0000"/>
                </a:solidFill>
                <a:latin typeface="Ink Free" panose="03080402000500000000" pitchFamily="66" charset="0"/>
              </a:rPr>
              <a:t>enn det man er villig til </a:t>
            </a:r>
          </a:p>
          <a:p>
            <a:pPr algn="ctr">
              <a:buClr>
                <a:srgbClr val="FF0000"/>
              </a:buClr>
            </a:pPr>
            <a:r>
              <a:rPr lang="nb-NO" sz="4000" b="1" i="1" dirty="0">
                <a:solidFill>
                  <a:srgbClr val="FF0000"/>
                </a:solidFill>
                <a:latin typeface="Ink Free" panose="03080402000500000000" pitchFamily="66" charset="0"/>
              </a:rPr>
              <a:t>å være med på å skape selv»  </a:t>
            </a:r>
            <a:r>
              <a:rPr lang="nb-NO" sz="2000" b="1" i="1" dirty="0">
                <a:solidFill>
                  <a:srgbClr val="FF0000"/>
                </a:solidFill>
                <a:latin typeface="Ink Free" panose="03080402000500000000" pitchFamily="66" charset="0"/>
              </a:rPr>
              <a:t>Marit Breivik</a:t>
            </a:r>
            <a:endParaRPr lang="nb-NO" sz="4000" b="1" i="1" dirty="0">
              <a:solidFill>
                <a:srgbClr val="FF0000"/>
              </a:solidFill>
              <a:latin typeface="Ink Free" panose="03080402000500000000" pitchFamily="66" charset="0"/>
            </a:endParaRPr>
          </a:p>
        </p:txBody>
      </p:sp>
      <p:pic>
        <p:nvPicPr>
          <p:cNvPr id="21" name="Bilde 20">
            <a:extLst>
              <a:ext uri="{FF2B5EF4-FFF2-40B4-BE49-F238E27FC236}">
                <a16:creationId xmlns:a16="http://schemas.microsoft.com/office/drawing/2014/main" id="{EEBEF5D4-1854-4F9A-81E4-1F03C27131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6992" y="748251"/>
            <a:ext cx="1432560" cy="1304544"/>
          </a:xfrm>
          <a:prstGeom prst="rect">
            <a:avLst/>
          </a:prstGeom>
        </p:spPr>
      </p:pic>
      <p:sp>
        <p:nvSpPr>
          <p:cNvPr id="7" name="TekstSylinder 9">
            <a:extLst>
              <a:ext uri="{FF2B5EF4-FFF2-40B4-BE49-F238E27FC236}">
                <a16:creationId xmlns:a16="http://schemas.microsoft.com/office/drawing/2014/main" id="{577CBFCE-09A6-472B-9268-A93838496D41}"/>
              </a:ext>
            </a:extLst>
          </p:cNvPr>
          <p:cNvSpPr txBox="1"/>
          <p:nvPr/>
        </p:nvSpPr>
        <p:spPr>
          <a:xfrm>
            <a:off x="10057270" y="6328930"/>
            <a:ext cx="889987" cy="307777"/>
          </a:xfrm>
          <a:prstGeom prst="rect">
            <a:avLst/>
          </a:prstGeom>
          <a:solidFill>
            <a:schemeClr val="bg1"/>
          </a:solid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2" name="Plassholder for lysbildenummer 1">
            <a:extLst>
              <a:ext uri="{FF2B5EF4-FFF2-40B4-BE49-F238E27FC236}">
                <a16:creationId xmlns:a16="http://schemas.microsoft.com/office/drawing/2014/main" id="{290FAA26-6DF0-4EA9-BE9F-F5837067D4E2}"/>
              </a:ext>
            </a:extLst>
          </p:cNvPr>
          <p:cNvSpPr>
            <a:spLocks noGrp="1"/>
          </p:cNvSpPr>
          <p:nvPr>
            <p:ph type="sldNum" sz="quarter" idx="12"/>
          </p:nvPr>
        </p:nvSpPr>
        <p:spPr/>
        <p:txBody>
          <a:bodyPr/>
          <a:lstStyle/>
          <a:p>
            <a:fld id="{E0D67ACF-52BD-4E69-A2A0-623FFB477E00}" type="slidenum">
              <a:rPr lang="nb-NO" smtClean="0"/>
              <a:t>3</a:t>
            </a:fld>
            <a:endParaRPr lang="nb-NO"/>
          </a:p>
        </p:txBody>
      </p:sp>
    </p:spTree>
    <p:extLst>
      <p:ext uri="{BB962C8B-B14F-4D97-AF65-F5344CB8AC3E}">
        <p14:creationId xmlns:p14="http://schemas.microsoft.com/office/powerpoint/2010/main" val="565802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002C61-579F-43E8-B997-8A687142B9C0}"/>
              </a:ext>
            </a:extLst>
          </p:cNvPr>
          <p:cNvSpPr>
            <a:spLocks noGrp="1"/>
          </p:cNvSpPr>
          <p:nvPr>
            <p:ph type="title"/>
          </p:nvPr>
        </p:nvSpPr>
        <p:spPr>
          <a:solidFill>
            <a:schemeClr val="bg1"/>
          </a:solidFill>
          <a:ln>
            <a:solidFill>
              <a:srgbClr val="FF0000"/>
            </a:solidFill>
          </a:ln>
        </p:spPr>
        <p:txBody>
          <a:bodyPr>
            <a:normAutofit/>
          </a:bodyPr>
          <a:lstStyle/>
          <a:p>
            <a:r>
              <a:rPr lang="nb-NO" sz="3200" dirty="0">
                <a:solidFill>
                  <a:srgbClr val="FF0000"/>
                </a:solidFill>
              </a:rPr>
              <a:t>Før/under/etter trening eller kamp</a:t>
            </a:r>
          </a:p>
        </p:txBody>
      </p:sp>
      <p:sp>
        <p:nvSpPr>
          <p:cNvPr id="3" name="Plassholder for innhold 2">
            <a:extLst>
              <a:ext uri="{FF2B5EF4-FFF2-40B4-BE49-F238E27FC236}">
                <a16:creationId xmlns:a16="http://schemas.microsoft.com/office/drawing/2014/main" id="{732CB77D-00D8-4ABA-9FE5-805F2912C191}"/>
              </a:ext>
            </a:extLst>
          </p:cNvPr>
          <p:cNvSpPr>
            <a:spLocks noGrp="1"/>
          </p:cNvSpPr>
          <p:nvPr>
            <p:ph idx="1"/>
          </p:nvPr>
        </p:nvSpPr>
        <p:spPr>
          <a:solidFill>
            <a:schemeClr val="bg1"/>
          </a:solidFill>
          <a:ln>
            <a:solidFill>
              <a:srgbClr val="FF0000"/>
            </a:solidFill>
          </a:ln>
        </p:spPr>
        <p:txBody>
          <a:bodyPr>
            <a:normAutofit/>
          </a:bodyPr>
          <a:lstStyle/>
          <a:p>
            <a:pPr marL="0" indent="0">
              <a:buNone/>
            </a:pPr>
            <a:endParaRPr lang="nb-NO" b="1" dirty="0">
              <a:solidFill>
                <a:srgbClr val="FF0000"/>
              </a:solidFill>
            </a:endParaRPr>
          </a:p>
          <a:p>
            <a:pPr marL="0" indent="0">
              <a:buNone/>
            </a:pPr>
            <a:r>
              <a:rPr lang="nb-NO" dirty="0">
                <a:solidFill>
                  <a:srgbClr val="FF0000"/>
                </a:solidFill>
              </a:rPr>
              <a:t>• Møt tidlig – Godt forberedt – med riktige klær</a:t>
            </a:r>
          </a:p>
          <a:p>
            <a:pPr marL="0" indent="0">
              <a:buNone/>
            </a:pPr>
            <a:r>
              <a:rPr lang="nb-NO" dirty="0">
                <a:solidFill>
                  <a:srgbClr val="FF0000"/>
                </a:solidFill>
              </a:rPr>
              <a:t>• Prat minst mulig – sett i gang aktivitet</a:t>
            </a:r>
          </a:p>
          <a:p>
            <a:pPr marL="0" indent="0">
              <a:buNone/>
            </a:pPr>
            <a:r>
              <a:rPr lang="nb-NO" dirty="0">
                <a:solidFill>
                  <a:srgbClr val="FF0000"/>
                </a:solidFill>
              </a:rPr>
              <a:t>• Under trening – justere/endre til ønsket klima</a:t>
            </a:r>
          </a:p>
          <a:p>
            <a:pPr marL="0" indent="0">
              <a:buNone/>
            </a:pPr>
            <a:r>
              <a:rPr lang="nb-NO" dirty="0">
                <a:solidFill>
                  <a:srgbClr val="FF0000"/>
                </a:solidFill>
              </a:rPr>
              <a:t>• Etter trening/kamp – evaluering av økta med noen få, men tydelige ord</a:t>
            </a:r>
          </a:p>
          <a:p>
            <a:pPr marL="0" indent="0">
              <a:buNone/>
            </a:pPr>
            <a:r>
              <a:rPr lang="nb-NO" dirty="0">
                <a:solidFill>
                  <a:srgbClr val="FF0000"/>
                </a:solidFill>
              </a:rPr>
              <a:t>• Fast oppvarmings mal på cuper/turneringer med og uten ball </a:t>
            </a:r>
          </a:p>
          <a:p>
            <a:pPr marL="0" indent="0">
              <a:buNone/>
            </a:pPr>
            <a:r>
              <a:rPr lang="nb-NO" dirty="0">
                <a:solidFill>
                  <a:srgbClr val="FF0000"/>
                </a:solidFill>
              </a:rPr>
              <a:t>• Påse at det ryddes etter trening og kamp (hjemme og borte) </a:t>
            </a:r>
          </a:p>
          <a:p>
            <a:pPr marL="0" indent="0">
              <a:buNone/>
            </a:pPr>
            <a:r>
              <a:rPr lang="nb-NO" dirty="0">
                <a:solidFill>
                  <a:srgbClr val="FF0000"/>
                </a:solidFill>
              </a:rPr>
              <a:t>• Faste rutiner på innkalling av kamp</a:t>
            </a:r>
          </a:p>
          <a:p>
            <a:pPr marL="0" indent="0">
              <a:buNone/>
            </a:pPr>
            <a:r>
              <a:rPr lang="nb-NO" dirty="0">
                <a:solidFill>
                  <a:srgbClr val="FF0000"/>
                </a:solidFill>
              </a:rPr>
              <a:t>• Klubb bekledning under trening og kamp</a:t>
            </a:r>
          </a:p>
        </p:txBody>
      </p:sp>
      <p:pic>
        <p:nvPicPr>
          <p:cNvPr id="4" name="Bilde 3" descr="Relatert bilde">
            <a:extLst>
              <a:ext uri="{FF2B5EF4-FFF2-40B4-BE49-F238E27FC236}">
                <a16:creationId xmlns:a16="http://schemas.microsoft.com/office/drawing/2014/main" id="{5E08368C-5FB5-42E1-9AEA-D03DE10DBD9B}"/>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5" name="Bilde 4">
            <a:extLst>
              <a:ext uri="{FF2B5EF4-FFF2-40B4-BE49-F238E27FC236}">
                <a16:creationId xmlns:a16="http://schemas.microsoft.com/office/drawing/2014/main" id="{653773D3-2A3F-4C48-A950-D51510CA00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6" name="TekstSylinder 9">
            <a:extLst>
              <a:ext uri="{FF2B5EF4-FFF2-40B4-BE49-F238E27FC236}">
                <a16:creationId xmlns:a16="http://schemas.microsoft.com/office/drawing/2014/main" id="{5738CB4C-F38F-4E59-8B95-F36F67B99491}"/>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7" name="Plassholder for lysbildenummer 6">
            <a:extLst>
              <a:ext uri="{FF2B5EF4-FFF2-40B4-BE49-F238E27FC236}">
                <a16:creationId xmlns:a16="http://schemas.microsoft.com/office/drawing/2014/main" id="{0A64B1B1-88F6-4451-8381-DFE0C3419904}"/>
              </a:ext>
            </a:extLst>
          </p:cNvPr>
          <p:cNvSpPr>
            <a:spLocks noGrp="1"/>
          </p:cNvSpPr>
          <p:nvPr>
            <p:ph type="sldNum" sz="quarter" idx="12"/>
          </p:nvPr>
        </p:nvSpPr>
        <p:spPr/>
        <p:txBody>
          <a:bodyPr/>
          <a:lstStyle/>
          <a:p>
            <a:fld id="{E0D67ACF-52BD-4E69-A2A0-623FFB477E00}" type="slidenum">
              <a:rPr lang="nb-NO" smtClean="0"/>
              <a:t>30</a:t>
            </a:fld>
            <a:endParaRPr lang="nb-NO"/>
          </a:p>
        </p:txBody>
      </p:sp>
    </p:spTree>
    <p:extLst>
      <p:ext uri="{BB962C8B-B14F-4D97-AF65-F5344CB8AC3E}">
        <p14:creationId xmlns:p14="http://schemas.microsoft.com/office/powerpoint/2010/main" val="1279473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002C61-579F-43E8-B997-8A687142B9C0}"/>
              </a:ext>
            </a:extLst>
          </p:cNvPr>
          <p:cNvSpPr>
            <a:spLocks noGrp="1"/>
          </p:cNvSpPr>
          <p:nvPr>
            <p:ph type="title"/>
          </p:nvPr>
        </p:nvSpPr>
        <p:spPr>
          <a:solidFill>
            <a:schemeClr val="bg1"/>
          </a:solidFill>
          <a:ln>
            <a:solidFill>
              <a:srgbClr val="FF0000"/>
            </a:solidFill>
          </a:ln>
        </p:spPr>
        <p:txBody>
          <a:bodyPr>
            <a:normAutofit/>
          </a:bodyPr>
          <a:lstStyle/>
          <a:p>
            <a:r>
              <a:rPr lang="nb-NO" sz="3600" dirty="0">
                <a:solidFill>
                  <a:srgbClr val="FF0000"/>
                </a:solidFill>
              </a:rPr>
              <a:t>Tilnærming</a:t>
            </a:r>
          </a:p>
        </p:txBody>
      </p:sp>
      <p:sp>
        <p:nvSpPr>
          <p:cNvPr id="3" name="Plassholder for innhold 2">
            <a:extLst>
              <a:ext uri="{FF2B5EF4-FFF2-40B4-BE49-F238E27FC236}">
                <a16:creationId xmlns:a16="http://schemas.microsoft.com/office/drawing/2014/main" id="{732CB77D-00D8-4ABA-9FE5-805F2912C191}"/>
              </a:ext>
            </a:extLst>
          </p:cNvPr>
          <p:cNvSpPr>
            <a:spLocks noGrp="1"/>
          </p:cNvSpPr>
          <p:nvPr>
            <p:ph idx="1"/>
          </p:nvPr>
        </p:nvSpPr>
        <p:spPr>
          <a:solidFill>
            <a:schemeClr val="bg1"/>
          </a:solidFill>
          <a:ln>
            <a:solidFill>
              <a:srgbClr val="FF0000"/>
            </a:solidFill>
          </a:ln>
        </p:spPr>
        <p:txBody>
          <a:bodyPr>
            <a:normAutofit fontScale="92500" lnSpcReduction="20000"/>
          </a:bodyPr>
          <a:lstStyle/>
          <a:p>
            <a:pPr marL="0" indent="0">
              <a:buNone/>
            </a:pPr>
            <a:r>
              <a:rPr lang="nb-NO" dirty="0">
                <a:solidFill>
                  <a:srgbClr val="FF0000"/>
                </a:solidFill>
              </a:rPr>
              <a:t>• Kommunikasjon – verbalt og non-verbalt</a:t>
            </a:r>
          </a:p>
          <a:p>
            <a:pPr marL="0" indent="0">
              <a:buNone/>
            </a:pPr>
            <a:r>
              <a:rPr lang="nb-NO" dirty="0">
                <a:solidFill>
                  <a:srgbClr val="FF0000"/>
                </a:solidFill>
              </a:rPr>
              <a:t>• Se alle  </a:t>
            </a:r>
          </a:p>
          <a:p>
            <a:pPr marL="0" indent="0">
              <a:buNone/>
            </a:pPr>
            <a:r>
              <a:rPr lang="nb-NO" dirty="0">
                <a:solidFill>
                  <a:srgbClr val="FF0000"/>
                </a:solidFill>
              </a:rPr>
              <a:t>• Konstruktiv tilbakemelding </a:t>
            </a:r>
          </a:p>
          <a:p>
            <a:pPr marL="0" indent="0">
              <a:buNone/>
            </a:pPr>
            <a:r>
              <a:rPr lang="nb-NO" dirty="0">
                <a:solidFill>
                  <a:srgbClr val="FF0000"/>
                </a:solidFill>
              </a:rPr>
              <a:t>• Inkluderende lederstil </a:t>
            </a:r>
          </a:p>
          <a:p>
            <a:pPr marL="0" indent="0">
              <a:buNone/>
            </a:pPr>
            <a:r>
              <a:rPr lang="nb-NO" dirty="0">
                <a:solidFill>
                  <a:srgbClr val="FF0000"/>
                </a:solidFill>
              </a:rPr>
              <a:t>• Veksle mellom spørrende og forklarende tilnærming </a:t>
            </a:r>
          </a:p>
          <a:p>
            <a:pPr marL="0" indent="0">
              <a:buNone/>
            </a:pPr>
            <a:r>
              <a:rPr lang="nb-NO" dirty="0">
                <a:solidFill>
                  <a:srgbClr val="FF0000"/>
                </a:solidFill>
              </a:rPr>
              <a:t>• Vise øvelse samtidig som en prater</a:t>
            </a:r>
          </a:p>
          <a:p>
            <a:pPr marL="0" indent="0">
              <a:buNone/>
            </a:pPr>
            <a:r>
              <a:rPr lang="nb-NO" dirty="0">
                <a:solidFill>
                  <a:srgbClr val="FF0000"/>
                </a:solidFill>
              </a:rPr>
              <a:t>• Veiled, men la spilleren ta selvstendige valg – snakk </a:t>
            </a:r>
            <a:r>
              <a:rPr lang="nb-NO" u="sng" dirty="0">
                <a:solidFill>
                  <a:srgbClr val="FF0000"/>
                </a:solidFill>
              </a:rPr>
              <a:t>aldri</a:t>
            </a:r>
            <a:r>
              <a:rPr lang="nb-NO" dirty="0">
                <a:solidFill>
                  <a:srgbClr val="FF0000"/>
                </a:solidFill>
              </a:rPr>
              <a:t> til ballfører / 1A (la de velge løsninger)</a:t>
            </a:r>
          </a:p>
          <a:p>
            <a:pPr marL="0" indent="0">
              <a:buNone/>
            </a:pPr>
            <a:r>
              <a:rPr lang="nb-NO" dirty="0">
                <a:solidFill>
                  <a:srgbClr val="FF0000"/>
                </a:solidFill>
              </a:rPr>
              <a:t>• Positiv, men det er lov å stille krav – barn liker tydelige og trygge rammer </a:t>
            </a:r>
          </a:p>
          <a:p>
            <a:pPr marL="0" indent="0">
              <a:buNone/>
            </a:pPr>
            <a:r>
              <a:rPr lang="nb-NO" dirty="0">
                <a:solidFill>
                  <a:srgbClr val="FF0000"/>
                </a:solidFill>
              </a:rPr>
              <a:t>• Være fornøyd med at spillerne gjør sitt beste</a:t>
            </a:r>
          </a:p>
          <a:p>
            <a:pPr marL="0" indent="0">
              <a:buNone/>
            </a:pPr>
            <a:r>
              <a:rPr lang="nb-NO" dirty="0">
                <a:solidFill>
                  <a:srgbClr val="FF0000"/>
                </a:solidFill>
              </a:rPr>
              <a:t>• Resultat som konsekvens av gode prestasjoner – vi trenger ikke ha resultatfokus </a:t>
            </a:r>
          </a:p>
          <a:p>
            <a:pPr marL="0" indent="0">
              <a:buNone/>
            </a:pPr>
            <a:r>
              <a:rPr lang="nb-NO" dirty="0">
                <a:solidFill>
                  <a:srgbClr val="FF0000"/>
                </a:solidFill>
              </a:rPr>
              <a:t>• Skap konkurranse mentalitet </a:t>
            </a:r>
          </a:p>
        </p:txBody>
      </p:sp>
      <p:pic>
        <p:nvPicPr>
          <p:cNvPr id="4" name="Bilde 3" descr="Relatert bilde">
            <a:extLst>
              <a:ext uri="{FF2B5EF4-FFF2-40B4-BE49-F238E27FC236}">
                <a16:creationId xmlns:a16="http://schemas.microsoft.com/office/drawing/2014/main" id="{A1F6E960-D821-4243-890B-38285EC0BE7A}"/>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5" name="Bilde 4">
            <a:extLst>
              <a:ext uri="{FF2B5EF4-FFF2-40B4-BE49-F238E27FC236}">
                <a16:creationId xmlns:a16="http://schemas.microsoft.com/office/drawing/2014/main" id="{EA2CBAB9-38F8-4C37-9E4B-02CF1C1D98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6" name="TekstSylinder 9">
            <a:extLst>
              <a:ext uri="{FF2B5EF4-FFF2-40B4-BE49-F238E27FC236}">
                <a16:creationId xmlns:a16="http://schemas.microsoft.com/office/drawing/2014/main" id="{689409E3-EEE6-4FDC-BBF4-634079CD15B3}"/>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7" name="Plassholder for lysbildenummer 6">
            <a:extLst>
              <a:ext uri="{FF2B5EF4-FFF2-40B4-BE49-F238E27FC236}">
                <a16:creationId xmlns:a16="http://schemas.microsoft.com/office/drawing/2014/main" id="{FF9DD086-4C32-43EB-A0AE-6EFC51868B1C}"/>
              </a:ext>
            </a:extLst>
          </p:cNvPr>
          <p:cNvSpPr>
            <a:spLocks noGrp="1"/>
          </p:cNvSpPr>
          <p:nvPr>
            <p:ph type="sldNum" sz="quarter" idx="12"/>
          </p:nvPr>
        </p:nvSpPr>
        <p:spPr/>
        <p:txBody>
          <a:bodyPr/>
          <a:lstStyle/>
          <a:p>
            <a:fld id="{E0D67ACF-52BD-4E69-A2A0-623FFB477E00}" type="slidenum">
              <a:rPr lang="nb-NO" smtClean="0"/>
              <a:t>31</a:t>
            </a:fld>
            <a:endParaRPr lang="nb-NO"/>
          </a:p>
        </p:txBody>
      </p:sp>
    </p:spTree>
    <p:extLst>
      <p:ext uri="{BB962C8B-B14F-4D97-AF65-F5344CB8AC3E}">
        <p14:creationId xmlns:p14="http://schemas.microsoft.com/office/powerpoint/2010/main" val="261725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002C61-579F-43E8-B997-8A687142B9C0}"/>
              </a:ext>
            </a:extLst>
          </p:cNvPr>
          <p:cNvSpPr>
            <a:spLocks noGrp="1"/>
          </p:cNvSpPr>
          <p:nvPr>
            <p:ph type="title"/>
          </p:nvPr>
        </p:nvSpPr>
        <p:spPr>
          <a:solidFill>
            <a:schemeClr val="bg1"/>
          </a:solidFill>
          <a:ln>
            <a:solidFill>
              <a:srgbClr val="FF0000"/>
            </a:solidFill>
          </a:ln>
        </p:spPr>
        <p:txBody>
          <a:bodyPr>
            <a:normAutofit/>
          </a:bodyPr>
          <a:lstStyle/>
          <a:p>
            <a:r>
              <a:rPr lang="nb-NO" sz="3600" dirty="0">
                <a:solidFill>
                  <a:srgbClr val="FF0000"/>
                </a:solidFill>
              </a:rPr>
              <a:t>Ansvar</a:t>
            </a:r>
          </a:p>
        </p:txBody>
      </p:sp>
      <p:sp>
        <p:nvSpPr>
          <p:cNvPr id="3" name="Plassholder for innhold 2">
            <a:extLst>
              <a:ext uri="{FF2B5EF4-FFF2-40B4-BE49-F238E27FC236}">
                <a16:creationId xmlns:a16="http://schemas.microsoft.com/office/drawing/2014/main" id="{732CB77D-00D8-4ABA-9FE5-805F2912C191}"/>
              </a:ext>
            </a:extLst>
          </p:cNvPr>
          <p:cNvSpPr>
            <a:spLocks noGrp="1"/>
          </p:cNvSpPr>
          <p:nvPr>
            <p:ph idx="1"/>
          </p:nvPr>
        </p:nvSpPr>
        <p:spPr>
          <a:solidFill>
            <a:schemeClr val="bg1"/>
          </a:solidFill>
          <a:ln>
            <a:solidFill>
              <a:srgbClr val="FF0000"/>
            </a:solidFill>
          </a:ln>
        </p:spPr>
        <p:txBody>
          <a:bodyPr>
            <a:normAutofit/>
          </a:bodyPr>
          <a:lstStyle/>
          <a:p>
            <a:pPr marL="0" indent="0">
              <a:buNone/>
            </a:pPr>
            <a:r>
              <a:rPr lang="nb-NO" b="1" dirty="0">
                <a:solidFill>
                  <a:srgbClr val="FF0000"/>
                </a:solidFill>
              </a:rPr>
              <a:t> </a:t>
            </a:r>
          </a:p>
          <a:p>
            <a:pPr marL="0" indent="0">
              <a:buNone/>
            </a:pPr>
            <a:r>
              <a:rPr lang="nb-NO" dirty="0">
                <a:solidFill>
                  <a:srgbClr val="FF0000"/>
                </a:solidFill>
              </a:rPr>
              <a:t>• Sportsplan skal studeres og følges</a:t>
            </a:r>
          </a:p>
          <a:p>
            <a:pPr marL="0" indent="0">
              <a:buNone/>
            </a:pPr>
            <a:r>
              <a:rPr lang="nb-NO" dirty="0">
                <a:solidFill>
                  <a:srgbClr val="FF0000"/>
                </a:solidFill>
              </a:rPr>
              <a:t>• Lag årsplan/aktivitetsplan </a:t>
            </a:r>
          </a:p>
          <a:p>
            <a:pPr marL="0" indent="0">
              <a:buNone/>
            </a:pPr>
            <a:r>
              <a:rPr lang="nb-NO" dirty="0">
                <a:solidFill>
                  <a:srgbClr val="FF0000"/>
                </a:solidFill>
              </a:rPr>
              <a:t>• Gjennomføring av 4 trenermøte i året</a:t>
            </a:r>
          </a:p>
          <a:p>
            <a:pPr marL="0" indent="0">
              <a:buNone/>
            </a:pPr>
            <a:r>
              <a:rPr lang="nb-NO" dirty="0">
                <a:solidFill>
                  <a:srgbClr val="FF0000"/>
                </a:solidFill>
              </a:rPr>
              <a:t>• Sette seg inn i klubbens differensieringsregler </a:t>
            </a:r>
          </a:p>
          <a:p>
            <a:pPr marL="0" indent="0">
              <a:buNone/>
            </a:pPr>
            <a:r>
              <a:rPr lang="nb-NO" dirty="0">
                <a:solidFill>
                  <a:srgbClr val="FF0000"/>
                </a:solidFill>
              </a:rPr>
              <a:t>• Bevisst på at det er trener som skal kommunisere med spillerne under kamp og trening</a:t>
            </a:r>
          </a:p>
          <a:p>
            <a:pPr marL="0" indent="0">
              <a:buNone/>
            </a:pPr>
            <a:r>
              <a:rPr lang="nb-NO" dirty="0">
                <a:solidFill>
                  <a:srgbClr val="FF0000"/>
                </a:solidFill>
              </a:rPr>
              <a:t>• Sette seg inn i rollebeskrivelser av spiller. Ref. Akslaskolen </a:t>
            </a:r>
          </a:p>
        </p:txBody>
      </p:sp>
      <p:pic>
        <p:nvPicPr>
          <p:cNvPr id="4" name="Bilde 3" descr="Relatert bilde">
            <a:extLst>
              <a:ext uri="{FF2B5EF4-FFF2-40B4-BE49-F238E27FC236}">
                <a16:creationId xmlns:a16="http://schemas.microsoft.com/office/drawing/2014/main" id="{5AE2F04F-4AFA-4FC6-BADD-5C791C459867}"/>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5" name="Bilde 4">
            <a:extLst>
              <a:ext uri="{FF2B5EF4-FFF2-40B4-BE49-F238E27FC236}">
                <a16:creationId xmlns:a16="http://schemas.microsoft.com/office/drawing/2014/main" id="{E5765290-4ED0-4EDA-B5F1-C07402FDB0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6" name="TekstSylinder 9">
            <a:extLst>
              <a:ext uri="{FF2B5EF4-FFF2-40B4-BE49-F238E27FC236}">
                <a16:creationId xmlns:a16="http://schemas.microsoft.com/office/drawing/2014/main" id="{0BB3D512-B628-4B58-9C21-3044BA6620D6}"/>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7" name="Plassholder for lysbildenummer 6">
            <a:extLst>
              <a:ext uri="{FF2B5EF4-FFF2-40B4-BE49-F238E27FC236}">
                <a16:creationId xmlns:a16="http://schemas.microsoft.com/office/drawing/2014/main" id="{7341A67C-546A-485B-A75D-E1641241ECFC}"/>
              </a:ext>
            </a:extLst>
          </p:cNvPr>
          <p:cNvSpPr>
            <a:spLocks noGrp="1"/>
          </p:cNvSpPr>
          <p:nvPr>
            <p:ph type="sldNum" sz="quarter" idx="12"/>
          </p:nvPr>
        </p:nvSpPr>
        <p:spPr/>
        <p:txBody>
          <a:bodyPr/>
          <a:lstStyle/>
          <a:p>
            <a:fld id="{E0D67ACF-52BD-4E69-A2A0-623FFB477E00}" type="slidenum">
              <a:rPr lang="nb-NO" smtClean="0"/>
              <a:t>32</a:t>
            </a:fld>
            <a:endParaRPr lang="nb-NO"/>
          </a:p>
        </p:txBody>
      </p:sp>
    </p:spTree>
    <p:extLst>
      <p:ext uri="{BB962C8B-B14F-4D97-AF65-F5344CB8AC3E}">
        <p14:creationId xmlns:p14="http://schemas.microsoft.com/office/powerpoint/2010/main" val="4279711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002C61-579F-43E8-B997-8A687142B9C0}"/>
              </a:ext>
            </a:extLst>
          </p:cNvPr>
          <p:cNvSpPr>
            <a:spLocks noGrp="1"/>
          </p:cNvSpPr>
          <p:nvPr>
            <p:ph type="title"/>
          </p:nvPr>
        </p:nvSpPr>
        <p:spPr>
          <a:solidFill>
            <a:schemeClr val="bg1"/>
          </a:solidFill>
          <a:ln>
            <a:solidFill>
              <a:srgbClr val="FF0000"/>
            </a:solidFill>
          </a:ln>
        </p:spPr>
        <p:txBody>
          <a:bodyPr>
            <a:normAutofit/>
          </a:bodyPr>
          <a:lstStyle/>
          <a:p>
            <a:r>
              <a:rPr lang="nb-NO" sz="3600" dirty="0">
                <a:solidFill>
                  <a:srgbClr val="FF0000"/>
                </a:solidFill>
              </a:rPr>
              <a:t>Aksla treneren	</a:t>
            </a:r>
          </a:p>
        </p:txBody>
      </p:sp>
      <p:sp>
        <p:nvSpPr>
          <p:cNvPr id="3" name="Plassholder for innhold 2">
            <a:extLst>
              <a:ext uri="{FF2B5EF4-FFF2-40B4-BE49-F238E27FC236}">
                <a16:creationId xmlns:a16="http://schemas.microsoft.com/office/drawing/2014/main" id="{732CB77D-00D8-4ABA-9FE5-805F2912C191}"/>
              </a:ext>
            </a:extLst>
          </p:cNvPr>
          <p:cNvSpPr>
            <a:spLocks noGrp="1"/>
          </p:cNvSpPr>
          <p:nvPr>
            <p:ph idx="1"/>
          </p:nvPr>
        </p:nvSpPr>
        <p:spPr>
          <a:solidFill>
            <a:schemeClr val="bg1"/>
          </a:solidFill>
          <a:ln>
            <a:solidFill>
              <a:srgbClr val="FF0000"/>
            </a:solidFill>
          </a:ln>
        </p:spPr>
        <p:txBody>
          <a:bodyPr>
            <a:normAutofit/>
          </a:bodyPr>
          <a:lstStyle/>
          <a:p>
            <a:pPr marL="0" indent="0">
              <a:buNone/>
            </a:pPr>
            <a:endParaRPr lang="nb-NO" b="1" dirty="0">
              <a:solidFill>
                <a:srgbClr val="FF0000"/>
              </a:solidFill>
            </a:endParaRPr>
          </a:p>
          <a:p>
            <a:pPr marL="0" indent="0">
              <a:buNone/>
            </a:pPr>
            <a:r>
              <a:rPr lang="nb-NO" dirty="0">
                <a:solidFill>
                  <a:srgbClr val="FF0000"/>
                </a:solidFill>
              </a:rPr>
              <a:t>• Kjeft hjelper ikke – rettled og still krav – tydelighet </a:t>
            </a:r>
          </a:p>
          <a:p>
            <a:pPr marL="0" indent="0">
              <a:buNone/>
            </a:pPr>
            <a:r>
              <a:rPr lang="nb-NO" dirty="0">
                <a:solidFill>
                  <a:srgbClr val="FF0000"/>
                </a:solidFill>
              </a:rPr>
              <a:t>• Ikke kommentere alt hele tiden – la spesielt ballfører (1A) ta valget</a:t>
            </a:r>
          </a:p>
          <a:p>
            <a:pPr marL="0" indent="0">
              <a:buNone/>
            </a:pPr>
            <a:r>
              <a:rPr lang="nb-NO" dirty="0">
                <a:solidFill>
                  <a:srgbClr val="FF0000"/>
                </a:solidFill>
              </a:rPr>
              <a:t>• Bry seg  </a:t>
            </a:r>
          </a:p>
          <a:p>
            <a:pPr marL="0" indent="0">
              <a:buNone/>
            </a:pPr>
            <a:r>
              <a:rPr lang="nb-NO" dirty="0">
                <a:solidFill>
                  <a:srgbClr val="FF0000"/>
                </a:solidFill>
              </a:rPr>
              <a:t>• God folkeskikk </a:t>
            </a:r>
          </a:p>
          <a:p>
            <a:pPr marL="0" indent="0">
              <a:buNone/>
            </a:pPr>
            <a:r>
              <a:rPr lang="nb-NO" dirty="0">
                <a:solidFill>
                  <a:srgbClr val="FF0000"/>
                </a:solidFill>
              </a:rPr>
              <a:t>• Spre glede </a:t>
            </a:r>
          </a:p>
          <a:p>
            <a:pPr marL="0" indent="0">
              <a:buNone/>
            </a:pPr>
            <a:r>
              <a:rPr lang="nb-NO" dirty="0">
                <a:solidFill>
                  <a:srgbClr val="FF0000"/>
                </a:solidFill>
              </a:rPr>
              <a:t>• Positivt kroppsspråk </a:t>
            </a:r>
          </a:p>
          <a:p>
            <a:pPr marL="0" indent="0">
              <a:buNone/>
            </a:pPr>
            <a:r>
              <a:rPr lang="nb-NO" dirty="0">
                <a:solidFill>
                  <a:srgbClr val="FF0000"/>
                </a:solidFill>
              </a:rPr>
              <a:t>• Må tåle å tape </a:t>
            </a:r>
          </a:p>
          <a:p>
            <a:pPr marL="0" indent="0">
              <a:buNone/>
            </a:pPr>
            <a:r>
              <a:rPr lang="nb-NO" dirty="0">
                <a:solidFill>
                  <a:srgbClr val="FF0000"/>
                </a:solidFill>
              </a:rPr>
              <a:t>• Du er til for spillerne, ikke omvendt </a:t>
            </a:r>
          </a:p>
        </p:txBody>
      </p:sp>
      <p:pic>
        <p:nvPicPr>
          <p:cNvPr id="4" name="Bilde 3" descr="Relatert bilde">
            <a:extLst>
              <a:ext uri="{FF2B5EF4-FFF2-40B4-BE49-F238E27FC236}">
                <a16:creationId xmlns:a16="http://schemas.microsoft.com/office/drawing/2014/main" id="{46B0503B-1105-45D4-A97B-4E4C7678271F}"/>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5" name="Bilde 4">
            <a:extLst>
              <a:ext uri="{FF2B5EF4-FFF2-40B4-BE49-F238E27FC236}">
                <a16:creationId xmlns:a16="http://schemas.microsoft.com/office/drawing/2014/main" id="{7C10C974-31C8-4B77-BBA7-F67D870BE0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6" name="TekstSylinder 9">
            <a:extLst>
              <a:ext uri="{FF2B5EF4-FFF2-40B4-BE49-F238E27FC236}">
                <a16:creationId xmlns:a16="http://schemas.microsoft.com/office/drawing/2014/main" id="{8110975B-2620-4EC2-94A3-413EC0530A89}"/>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7" name="Plassholder for lysbildenummer 6">
            <a:extLst>
              <a:ext uri="{FF2B5EF4-FFF2-40B4-BE49-F238E27FC236}">
                <a16:creationId xmlns:a16="http://schemas.microsoft.com/office/drawing/2014/main" id="{6DC59BDC-95AF-432D-B9B6-61EDBEE3B0AB}"/>
              </a:ext>
            </a:extLst>
          </p:cNvPr>
          <p:cNvSpPr>
            <a:spLocks noGrp="1"/>
          </p:cNvSpPr>
          <p:nvPr>
            <p:ph type="sldNum" sz="quarter" idx="12"/>
          </p:nvPr>
        </p:nvSpPr>
        <p:spPr/>
        <p:txBody>
          <a:bodyPr/>
          <a:lstStyle/>
          <a:p>
            <a:fld id="{E0D67ACF-52BD-4E69-A2A0-623FFB477E00}" type="slidenum">
              <a:rPr lang="nb-NO" smtClean="0"/>
              <a:t>33</a:t>
            </a:fld>
            <a:endParaRPr lang="nb-NO"/>
          </a:p>
        </p:txBody>
      </p:sp>
    </p:spTree>
    <p:extLst>
      <p:ext uri="{BB962C8B-B14F-4D97-AF65-F5344CB8AC3E}">
        <p14:creationId xmlns:p14="http://schemas.microsoft.com/office/powerpoint/2010/main" val="3459214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263B368-8444-4069-B080-0D7228B90231}"/>
              </a:ext>
            </a:extLst>
          </p:cNvPr>
          <p:cNvSpPr>
            <a:spLocks noGrp="1"/>
          </p:cNvSpPr>
          <p:nvPr>
            <p:ph type="title"/>
          </p:nvPr>
        </p:nvSpPr>
        <p:spPr>
          <a:xfrm>
            <a:off x="1066800" y="2556235"/>
            <a:ext cx="10058400" cy="2251435"/>
          </a:xfrm>
        </p:spPr>
        <p:txBody>
          <a:bodyPr>
            <a:normAutofit/>
          </a:bodyPr>
          <a:lstStyle/>
          <a:p>
            <a:pPr algn="ctr"/>
            <a:r>
              <a:rPr lang="nb-NO" sz="4400" b="1" dirty="0">
                <a:solidFill>
                  <a:srgbClr val="FF0000"/>
                </a:solidFill>
              </a:rPr>
              <a:t>Akslaspilleren = Lagkameraten</a:t>
            </a:r>
          </a:p>
        </p:txBody>
      </p:sp>
      <p:sp>
        <p:nvSpPr>
          <p:cNvPr id="7" name="TekstSylinder 6">
            <a:extLst>
              <a:ext uri="{FF2B5EF4-FFF2-40B4-BE49-F238E27FC236}">
                <a16:creationId xmlns:a16="http://schemas.microsoft.com/office/drawing/2014/main" id="{5BA11782-E696-4AF5-87D7-25F5C4ABB2EC}"/>
              </a:ext>
            </a:extLst>
          </p:cNvPr>
          <p:cNvSpPr txBox="1"/>
          <p:nvPr/>
        </p:nvSpPr>
        <p:spPr>
          <a:xfrm>
            <a:off x="7445207" y="2135522"/>
            <a:ext cx="4390946" cy="584775"/>
          </a:xfrm>
          <a:prstGeom prst="rect">
            <a:avLst/>
          </a:prstGeom>
          <a:solidFill>
            <a:schemeClr val="bg1"/>
          </a:solidFill>
        </p:spPr>
        <p:txBody>
          <a:bodyPr wrap="none" rtlCol="0">
            <a:spAutoFit/>
          </a:bodyPr>
          <a:lstStyle/>
          <a:p>
            <a:r>
              <a:rPr lang="nb-NO" sz="3200" b="1" dirty="0">
                <a:solidFill>
                  <a:srgbClr val="FF0000"/>
                </a:solidFill>
                <a:effectLst>
                  <a:outerShdw blurRad="38100" dist="38100" dir="2700000" algn="tl">
                    <a:srgbClr val="000000">
                      <a:alpha val="43137"/>
                    </a:srgbClr>
                  </a:outerShdw>
                </a:effectLst>
              </a:rPr>
              <a:t>#Idrettsglede for alle </a:t>
            </a:r>
          </a:p>
        </p:txBody>
      </p:sp>
      <p:pic>
        <p:nvPicPr>
          <p:cNvPr id="10" name="Bilde 9">
            <a:extLst>
              <a:ext uri="{FF2B5EF4-FFF2-40B4-BE49-F238E27FC236}">
                <a16:creationId xmlns:a16="http://schemas.microsoft.com/office/drawing/2014/main" id="{AB992023-7F6D-4D59-88D4-5C11AFBFB678}"/>
              </a:ext>
            </a:extLst>
          </p:cNvPr>
          <p:cNvPicPr>
            <a:picLocks noChangeAspect="1"/>
          </p:cNvPicPr>
          <p:nvPr/>
        </p:nvPicPr>
        <p:blipFill>
          <a:blip r:embed="rId2"/>
          <a:stretch>
            <a:fillRect/>
          </a:stretch>
        </p:blipFill>
        <p:spPr>
          <a:xfrm>
            <a:off x="4306599" y="4429150"/>
            <a:ext cx="3578801" cy="2201664"/>
          </a:xfrm>
          <a:prstGeom prst="rect">
            <a:avLst/>
          </a:prstGeom>
        </p:spPr>
      </p:pic>
      <p:pic>
        <p:nvPicPr>
          <p:cNvPr id="8" name="Bilde 7" descr="Relatert bilde">
            <a:extLst>
              <a:ext uri="{FF2B5EF4-FFF2-40B4-BE49-F238E27FC236}">
                <a16:creationId xmlns:a16="http://schemas.microsoft.com/office/drawing/2014/main" id="{4771DF70-1538-4A17-A225-C96491C73A41}"/>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928190" y="259238"/>
            <a:ext cx="907963" cy="1304544"/>
          </a:xfrm>
          <a:prstGeom prst="rect">
            <a:avLst/>
          </a:prstGeom>
          <a:noFill/>
          <a:ln>
            <a:noFill/>
          </a:ln>
        </p:spPr>
      </p:pic>
      <p:pic>
        <p:nvPicPr>
          <p:cNvPr id="9" name="Bilde 8">
            <a:extLst>
              <a:ext uri="{FF2B5EF4-FFF2-40B4-BE49-F238E27FC236}">
                <a16:creationId xmlns:a16="http://schemas.microsoft.com/office/drawing/2014/main" id="{DD2ABE45-F2E3-4826-BDA0-4E1AAE2945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847" y="259238"/>
            <a:ext cx="1432560" cy="1304544"/>
          </a:xfrm>
          <a:prstGeom prst="rect">
            <a:avLst/>
          </a:prstGeom>
        </p:spPr>
      </p:pic>
      <p:sp>
        <p:nvSpPr>
          <p:cNvPr id="11" name="TekstSylinder 10">
            <a:extLst>
              <a:ext uri="{FF2B5EF4-FFF2-40B4-BE49-F238E27FC236}">
                <a16:creationId xmlns:a16="http://schemas.microsoft.com/office/drawing/2014/main" id="{4E112E5B-D34E-4D16-9E62-4973CB937A99}"/>
              </a:ext>
            </a:extLst>
          </p:cNvPr>
          <p:cNvSpPr txBox="1"/>
          <p:nvPr/>
        </p:nvSpPr>
        <p:spPr>
          <a:xfrm>
            <a:off x="355847" y="2058578"/>
            <a:ext cx="3281711" cy="738664"/>
          </a:xfrm>
          <a:prstGeom prst="rect">
            <a:avLst/>
          </a:prstGeom>
          <a:noFill/>
        </p:spPr>
        <p:txBody>
          <a:bodyPr wrap="square" rtlCol="0">
            <a:spAutoFit/>
          </a:bodyPr>
          <a:lstStyle/>
          <a:p>
            <a:pPr algn="ctr">
              <a:buClr>
                <a:srgbClr val="FF0000"/>
              </a:buClr>
            </a:pPr>
            <a:r>
              <a:rPr lang="nb-NO" sz="1400" b="1" i="1" dirty="0">
                <a:solidFill>
                  <a:srgbClr val="FF0000"/>
                </a:solidFill>
                <a:latin typeface="Ink Free" panose="03080402000500000000" pitchFamily="66" charset="0"/>
              </a:rPr>
              <a:t>«Ingen fortjener å tilhøre et bedre lag, </a:t>
            </a:r>
          </a:p>
          <a:p>
            <a:pPr algn="ctr">
              <a:buClr>
                <a:srgbClr val="FF0000"/>
              </a:buClr>
            </a:pPr>
            <a:r>
              <a:rPr lang="nb-NO" sz="1400" b="1" i="1" dirty="0">
                <a:solidFill>
                  <a:srgbClr val="FF0000"/>
                </a:solidFill>
                <a:latin typeface="Ink Free" panose="03080402000500000000" pitchFamily="66" charset="0"/>
              </a:rPr>
              <a:t>enn det man er villig til </a:t>
            </a:r>
          </a:p>
          <a:p>
            <a:pPr algn="ctr">
              <a:buClr>
                <a:srgbClr val="FF0000"/>
              </a:buClr>
            </a:pPr>
            <a:r>
              <a:rPr lang="nb-NO" sz="1400" b="1" i="1" dirty="0">
                <a:solidFill>
                  <a:srgbClr val="FF0000"/>
                </a:solidFill>
                <a:latin typeface="Ink Free" panose="03080402000500000000" pitchFamily="66" charset="0"/>
              </a:rPr>
              <a:t>å være med på å skape selv»  </a:t>
            </a:r>
            <a:r>
              <a:rPr lang="nb-NO" sz="900" b="1" i="1" dirty="0">
                <a:solidFill>
                  <a:srgbClr val="FF0000"/>
                </a:solidFill>
                <a:latin typeface="Ink Free" panose="03080402000500000000" pitchFamily="66" charset="0"/>
              </a:rPr>
              <a:t>Marit Breivik</a:t>
            </a:r>
            <a:endParaRPr lang="nb-NO" sz="1400" b="1" i="1" dirty="0">
              <a:solidFill>
                <a:srgbClr val="FF0000"/>
              </a:solidFill>
              <a:latin typeface="Ink Free" panose="03080402000500000000" pitchFamily="66" charset="0"/>
            </a:endParaRPr>
          </a:p>
        </p:txBody>
      </p:sp>
      <p:sp>
        <p:nvSpPr>
          <p:cNvPr id="12" name="TekstSylinder 9">
            <a:extLst>
              <a:ext uri="{FF2B5EF4-FFF2-40B4-BE49-F238E27FC236}">
                <a16:creationId xmlns:a16="http://schemas.microsoft.com/office/drawing/2014/main" id="{B0D26F05-130D-4AC3-A51B-9A06AC04ADF2}"/>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3" name="Plassholder for lysbildenummer 2">
            <a:extLst>
              <a:ext uri="{FF2B5EF4-FFF2-40B4-BE49-F238E27FC236}">
                <a16:creationId xmlns:a16="http://schemas.microsoft.com/office/drawing/2014/main" id="{333E140C-A155-49A1-8467-AD0DA57B9B8F}"/>
              </a:ext>
            </a:extLst>
          </p:cNvPr>
          <p:cNvSpPr>
            <a:spLocks noGrp="1"/>
          </p:cNvSpPr>
          <p:nvPr>
            <p:ph type="sldNum" sz="quarter" idx="12"/>
          </p:nvPr>
        </p:nvSpPr>
        <p:spPr/>
        <p:txBody>
          <a:bodyPr/>
          <a:lstStyle/>
          <a:p>
            <a:fld id="{E0D67ACF-52BD-4E69-A2A0-623FFB477E00}" type="slidenum">
              <a:rPr lang="nb-NO" smtClean="0"/>
              <a:t>34</a:t>
            </a:fld>
            <a:endParaRPr lang="nb-NO"/>
          </a:p>
        </p:txBody>
      </p:sp>
    </p:spTree>
    <p:extLst>
      <p:ext uri="{BB962C8B-B14F-4D97-AF65-F5344CB8AC3E}">
        <p14:creationId xmlns:p14="http://schemas.microsoft.com/office/powerpoint/2010/main" val="574982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002C61-579F-43E8-B997-8A687142B9C0}"/>
              </a:ext>
            </a:extLst>
          </p:cNvPr>
          <p:cNvSpPr>
            <a:spLocks noGrp="1"/>
          </p:cNvSpPr>
          <p:nvPr>
            <p:ph type="title"/>
          </p:nvPr>
        </p:nvSpPr>
        <p:spPr>
          <a:solidFill>
            <a:schemeClr val="bg1"/>
          </a:solidFill>
          <a:ln>
            <a:solidFill>
              <a:srgbClr val="FF0000"/>
            </a:solidFill>
          </a:ln>
        </p:spPr>
        <p:txBody>
          <a:bodyPr>
            <a:normAutofit/>
          </a:bodyPr>
          <a:lstStyle/>
          <a:p>
            <a:r>
              <a:rPr lang="nb-NO" sz="3600" dirty="0">
                <a:solidFill>
                  <a:srgbClr val="FF0000"/>
                </a:solidFill>
              </a:rPr>
              <a:t>Trening	</a:t>
            </a:r>
          </a:p>
        </p:txBody>
      </p:sp>
      <p:sp>
        <p:nvSpPr>
          <p:cNvPr id="3" name="Plassholder for innhold 2">
            <a:extLst>
              <a:ext uri="{FF2B5EF4-FFF2-40B4-BE49-F238E27FC236}">
                <a16:creationId xmlns:a16="http://schemas.microsoft.com/office/drawing/2014/main" id="{732CB77D-00D8-4ABA-9FE5-805F2912C191}"/>
              </a:ext>
            </a:extLst>
          </p:cNvPr>
          <p:cNvSpPr>
            <a:spLocks noGrp="1"/>
          </p:cNvSpPr>
          <p:nvPr>
            <p:ph idx="1"/>
          </p:nvPr>
        </p:nvSpPr>
        <p:spPr>
          <a:solidFill>
            <a:schemeClr val="bg1"/>
          </a:solidFill>
          <a:ln>
            <a:solidFill>
              <a:srgbClr val="FF0000"/>
            </a:solidFill>
          </a:ln>
        </p:spPr>
        <p:txBody>
          <a:bodyPr>
            <a:normAutofit/>
          </a:bodyPr>
          <a:lstStyle/>
          <a:p>
            <a:pPr marL="0" indent="0">
              <a:buNone/>
            </a:pPr>
            <a:r>
              <a:rPr lang="nb-NO" dirty="0">
                <a:solidFill>
                  <a:srgbClr val="FF0000"/>
                </a:solidFill>
              </a:rPr>
              <a:t>• Egen innstilling til trening er avgjørende for resultatet</a:t>
            </a:r>
          </a:p>
          <a:p>
            <a:pPr marL="0" indent="0">
              <a:buNone/>
            </a:pPr>
            <a:r>
              <a:rPr lang="nb-NO" dirty="0">
                <a:solidFill>
                  <a:srgbClr val="FF0000"/>
                </a:solidFill>
              </a:rPr>
              <a:t>• Hardt arbeid er viktigst for din utvikling</a:t>
            </a:r>
          </a:p>
          <a:p>
            <a:pPr marL="0" indent="0">
              <a:buNone/>
            </a:pPr>
            <a:r>
              <a:rPr lang="nb-NO" dirty="0">
                <a:solidFill>
                  <a:srgbClr val="FF0000"/>
                </a:solidFill>
              </a:rPr>
              <a:t>• Møt presis til treninger</a:t>
            </a:r>
          </a:p>
          <a:p>
            <a:pPr marL="0" indent="0">
              <a:buNone/>
            </a:pPr>
            <a:r>
              <a:rPr lang="nb-NO" dirty="0">
                <a:solidFill>
                  <a:srgbClr val="FF0000"/>
                </a:solidFill>
              </a:rPr>
              <a:t>• Meld fra om du ikke kan møte og hvorfor</a:t>
            </a:r>
          </a:p>
          <a:p>
            <a:pPr marL="0" indent="0">
              <a:buNone/>
            </a:pPr>
            <a:r>
              <a:rPr lang="nb-NO" dirty="0">
                <a:solidFill>
                  <a:srgbClr val="FF0000"/>
                </a:solidFill>
              </a:rPr>
              <a:t>• Husk at trenere og ledere bruker sin fritid for at du skal ha det gøy</a:t>
            </a:r>
          </a:p>
          <a:p>
            <a:pPr marL="0" indent="0">
              <a:buNone/>
            </a:pPr>
            <a:r>
              <a:rPr lang="nb-NO" dirty="0">
                <a:solidFill>
                  <a:srgbClr val="FF0000"/>
                </a:solidFill>
              </a:rPr>
              <a:t>• Spilleren/foresatt selv er ansvarlig for å få tak i INFORMASJON hvis en ikke har vært på trening, kamp eller møte</a:t>
            </a:r>
          </a:p>
          <a:p>
            <a:pPr marL="0" indent="0">
              <a:buNone/>
            </a:pPr>
            <a:r>
              <a:rPr lang="nb-NO" dirty="0">
                <a:solidFill>
                  <a:srgbClr val="FF0000"/>
                </a:solidFill>
              </a:rPr>
              <a:t>• Vær lærevillig, konsentrert og disiplinert</a:t>
            </a:r>
          </a:p>
        </p:txBody>
      </p:sp>
      <p:sp>
        <p:nvSpPr>
          <p:cNvPr id="4" name="TekstSylinder 9">
            <a:extLst>
              <a:ext uri="{FF2B5EF4-FFF2-40B4-BE49-F238E27FC236}">
                <a16:creationId xmlns:a16="http://schemas.microsoft.com/office/drawing/2014/main" id="{131F294E-1E33-4081-A15C-CDE7D9FC0F20}"/>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pic>
        <p:nvPicPr>
          <p:cNvPr id="5" name="Bilde 4" descr="Relatert bilde">
            <a:extLst>
              <a:ext uri="{FF2B5EF4-FFF2-40B4-BE49-F238E27FC236}">
                <a16:creationId xmlns:a16="http://schemas.microsoft.com/office/drawing/2014/main" id="{E5854A6C-F172-4BC1-9F9D-1AB58C8CB196}"/>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6" name="Bilde 5">
            <a:extLst>
              <a:ext uri="{FF2B5EF4-FFF2-40B4-BE49-F238E27FC236}">
                <a16:creationId xmlns:a16="http://schemas.microsoft.com/office/drawing/2014/main" id="{CDA4B3BB-AFC7-49AE-B9AE-D50B52B0EA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7" name="Plassholder for lysbildenummer 6">
            <a:extLst>
              <a:ext uri="{FF2B5EF4-FFF2-40B4-BE49-F238E27FC236}">
                <a16:creationId xmlns:a16="http://schemas.microsoft.com/office/drawing/2014/main" id="{AE7D1AFD-67CB-4477-A6AD-7DD1547EDEE6}"/>
              </a:ext>
            </a:extLst>
          </p:cNvPr>
          <p:cNvSpPr>
            <a:spLocks noGrp="1"/>
          </p:cNvSpPr>
          <p:nvPr>
            <p:ph type="sldNum" sz="quarter" idx="12"/>
          </p:nvPr>
        </p:nvSpPr>
        <p:spPr/>
        <p:txBody>
          <a:bodyPr/>
          <a:lstStyle/>
          <a:p>
            <a:fld id="{E0D67ACF-52BD-4E69-A2A0-623FFB477E00}" type="slidenum">
              <a:rPr lang="nb-NO" smtClean="0"/>
              <a:t>35</a:t>
            </a:fld>
            <a:endParaRPr lang="nb-NO"/>
          </a:p>
        </p:txBody>
      </p:sp>
    </p:spTree>
    <p:extLst>
      <p:ext uri="{BB962C8B-B14F-4D97-AF65-F5344CB8AC3E}">
        <p14:creationId xmlns:p14="http://schemas.microsoft.com/office/powerpoint/2010/main" val="2717497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002C61-579F-43E8-B997-8A687142B9C0}"/>
              </a:ext>
            </a:extLst>
          </p:cNvPr>
          <p:cNvSpPr>
            <a:spLocks noGrp="1"/>
          </p:cNvSpPr>
          <p:nvPr>
            <p:ph type="title"/>
          </p:nvPr>
        </p:nvSpPr>
        <p:spPr>
          <a:solidFill>
            <a:schemeClr val="bg1"/>
          </a:solidFill>
          <a:ln>
            <a:solidFill>
              <a:srgbClr val="FF0000"/>
            </a:solidFill>
          </a:ln>
        </p:spPr>
        <p:txBody>
          <a:bodyPr>
            <a:normAutofit/>
          </a:bodyPr>
          <a:lstStyle/>
          <a:p>
            <a:r>
              <a:rPr lang="nb-NO" sz="3600" dirty="0">
                <a:solidFill>
                  <a:srgbClr val="FF0000"/>
                </a:solidFill>
              </a:rPr>
              <a:t>Trening	</a:t>
            </a:r>
          </a:p>
        </p:txBody>
      </p:sp>
      <p:sp>
        <p:nvSpPr>
          <p:cNvPr id="3" name="Plassholder for innhold 2">
            <a:extLst>
              <a:ext uri="{FF2B5EF4-FFF2-40B4-BE49-F238E27FC236}">
                <a16:creationId xmlns:a16="http://schemas.microsoft.com/office/drawing/2014/main" id="{732CB77D-00D8-4ABA-9FE5-805F2912C191}"/>
              </a:ext>
            </a:extLst>
          </p:cNvPr>
          <p:cNvSpPr>
            <a:spLocks noGrp="1"/>
          </p:cNvSpPr>
          <p:nvPr>
            <p:ph idx="1"/>
          </p:nvPr>
        </p:nvSpPr>
        <p:spPr>
          <a:solidFill>
            <a:schemeClr val="bg1"/>
          </a:solidFill>
          <a:ln>
            <a:solidFill>
              <a:srgbClr val="FF0000"/>
            </a:solidFill>
          </a:ln>
        </p:spPr>
        <p:txBody>
          <a:bodyPr>
            <a:normAutofit/>
          </a:bodyPr>
          <a:lstStyle/>
          <a:p>
            <a:pPr marL="0" indent="0">
              <a:buNone/>
            </a:pPr>
            <a:r>
              <a:rPr lang="nb-NO" dirty="0">
                <a:solidFill>
                  <a:srgbClr val="FF0000"/>
                </a:solidFill>
              </a:rPr>
              <a:t>• Ha ei positiv innstilling</a:t>
            </a:r>
          </a:p>
          <a:p>
            <a:pPr marL="0" indent="0">
              <a:buNone/>
            </a:pPr>
            <a:r>
              <a:rPr lang="nb-NO" dirty="0">
                <a:solidFill>
                  <a:srgbClr val="FF0000"/>
                </a:solidFill>
              </a:rPr>
              <a:t>• Hold ro og hør etter når trener/lagleder snakker/informerer</a:t>
            </a:r>
          </a:p>
          <a:p>
            <a:pPr marL="0" indent="0">
              <a:buNone/>
            </a:pPr>
            <a:r>
              <a:rPr lang="nb-NO" dirty="0">
                <a:solidFill>
                  <a:srgbClr val="FF0000"/>
                </a:solidFill>
              </a:rPr>
              <a:t>• Hjelp til slik at treningene er effektive</a:t>
            </a:r>
          </a:p>
          <a:p>
            <a:pPr marL="0" indent="0">
              <a:buNone/>
            </a:pPr>
            <a:r>
              <a:rPr lang="nb-NO" dirty="0">
                <a:solidFill>
                  <a:srgbClr val="FF0000"/>
                </a:solidFill>
              </a:rPr>
              <a:t>• Hjelp trener med å sette ut mål, kjegler etc. </a:t>
            </a:r>
          </a:p>
          <a:p>
            <a:pPr marL="0" indent="0">
              <a:buNone/>
            </a:pPr>
            <a:r>
              <a:rPr lang="nb-NO" dirty="0">
                <a:solidFill>
                  <a:srgbClr val="FF0000"/>
                </a:solidFill>
              </a:rPr>
              <a:t>• Hold baller i ro når trener skal informere</a:t>
            </a:r>
          </a:p>
          <a:p>
            <a:pPr marL="0" indent="0">
              <a:buNone/>
            </a:pPr>
            <a:r>
              <a:rPr lang="nb-NO" dirty="0">
                <a:solidFill>
                  <a:srgbClr val="FF0000"/>
                </a:solidFill>
              </a:rPr>
              <a:t>• Ikke klag på dømming under trening</a:t>
            </a:r>
          </a:p>
        </p:txBody>
      </p:sp>
      <p:sp>
        <p:nvSpPr>
          <p:cNvPr id="4" name="TekstSylinder 9">
            <a:extLst>
              <a:ext uri="{FF2B5EF4-FFF2-40B4-BE49-F238E27FC236}">
                <a16:creationId xmlns:a16="http://schemas.microsoft.com/office/drawing/2014/main" id="{131F294E-1E33-4081-A15C-CDE7D9FC0F20}"/>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pic>
        <p:nvPicPr>
          <p:cNvPr id="5" name="Bilde 4" descr="Relatert bilde">
            <a:extLst>
              <a:ext uri="{FF2B5EF4-FFF2-40B4-BE49-F238E27FC236}">
                <a16:creationId xmlns:a16="http://schemas.microsoft.com/office/drawing/2014/main" id="{9835A0D4-8448-47CC-A865-6BD45C7E617A}"/>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6" name="Bilde 5">
            <a:extLst>
              <a:ext uri="{FF2B5EF4-FFF2-40B4-BE49-F238E27FC236}">
                <a16:creationId xmlns:a16="http://schemas.microsoft.com/office/drawing/2014/main" id="{7BC337B3-E9ED-437E-90C1-C1401E45A0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7" name="Plassholder for lysbildenummer 6">
            <a:extLst>
              <a:ext uri="{FF2B5EF4-FFF2-40B4-BE49-F238E27FC236}">
                <a16:creationId xmlns:a16="http://schemas.microsoft.com/office/drawing/2014/main" id="{BA3AD4A3-9456-4269-AA6C-3876C95107E8}"/>
              </a:ext>
            </a:extLst>
          </p:cNvPr>
          <p:cNvSpPr>
            <a:spLocks noGrp="1"/>
          </p:cNvSpPr>
          <p:nvPr>
            <p:ph type="sldNum" sz="quarter" idx="12"/>
          </p:nvPr>
        </p:nvSpPr>
        <p:spPr/>
        <p:txBody>
          <a:bodyPr/>
          <a:lstStyle/>
          <a:p>
            <a:fld id="{E0D67ACF-52BD-4E69-A2A0-623FFB477E00}" type="slidenum">
              <a:rPr lang="nb-NO" smtClean="0"/>
              <a:t>36</a:t>
            </a:fld>
            <a:endParaRPr lang="nb-NO"/>
          </a:p>
        </p:txBody>
      </p:sp>
    </p:spTree>
    <p:extLst>
      <p:ext uri="{BB962C8B-B14F-4D97-AF65-F5344CB8AC3E}">
        <p14:creationId xmlns:p14="http://schemas.microsoft.com/office/powerpoint/2010/main" val="3444937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002C61-579F-43E8-B997-8A687142B9C0}"/>
              </a:ext>
            </a:extLst>
          </p:cNvPr>
          <p:cNvSpPr>
            <a:spLocks noGrp="1"/>
          </p:cNvSpPr>
          <p:nvPr>
            <p:ph type="title"/>
          </p:nvPr>
        </p:nvSpPr>
        <p:spPr>
          <a:solidFill>
            <a:schemeClr val="bg1"/>
          </a:solidFill>
          <a:ln>
            <a:solidFill>
              <a:srgbClr val="FF0000"/>
            </a:solidFill>
          </a:ln>
        </p:spPr>
        <p:txBody>
          <a:bodyPr>
            <a:normAutofit/>
          </a:bodyPr>
          <a:lstStyle/>
          <a:p>
            <a:r>
              <a:rPr lang="nb-NO" sz="3600" dirty="0">
                <a:solidFill>
                  <a:srgbClr val="FF0000"/>
                </a:solidFill>
              </a:rPr>
              <a:t>Kampen 	</a:t>
            </a:r>
          </a:p>
        </p:txBody>
      </p:sp>
      <p:sp>
        <p:nvSpPr>
          <p:cNvPr id="3" name="Plassholder for innhold 2">
            <a:extLst>
              <a:ext uri="{FF2B5EF4-FFF2-40B4-BE49-F238E27FC236}">
                <a16:creationId xmlns:a16="http://schemas.microsoft.com/office/drawing/2014/main" id="{732CB77D-00D8-4ABA-9FE5-805F2912C191}"/>
              </a:ext>
            </a:extLst>
          </p:cNvPr>
          <p:cNvSpPr>
            <a:spLocks noGrp="1"/>
          </p:cNvSpPr>
          <p:nvPr>
            <p:ph idx="1"/>
          </p:nvPr>
        </p:nvSpPr>
        <p:spPr>
          <a:noFill/>
          <a:ln>
            <a:solidFill>
              <a:srgbClr val="FF0000"/>
            </a:solidFill>
          </a:ln>
        </p:spPr>
        <p:txBody>
          <a:bodyPr>
            <a:normAutofit/>
          </a:bodyPr>
          <a:lstStyle/>
          <a:p>
            <a:pPr>
              <a:buClr>
                <a:srgbClr val="FF0000"/>
              </a:buClr>
              <a:buFont typeface="Arial" panose="020B0604020202020204" pitchFamily="34" charset="0"/>
              <a:buChar char="•"/>
            </a:pPr>
            <a:r>
              <a:rPr lang="nb-NO" dirty="0">
                <a:solidFill>
                  <a:srgbClr val="FF0000"/>
                </a:solidFill>
              </a:rPr>
              <a:t>Ha respekt for laguttak og spillerbytter</a:t>
            </a:r>
          </a:p>
          <a:p>
            <a:pPr lvl="1">
              <a:buClr>
                <a:srgbClr val="FF0000"/>
              </a:buClr>
              <a:buFont typeface="Arial" panose="020B0604020202020204" pitchFamily="34" charset="0"/>
              <a:buChar char="•"/>
            </a:pPr>
            <a:r>
              <a:rPr lang="nb-NO" dirty="0">
                <a:solidFill>
                  <a:srgbClr val="FF0000"/>
                </a:solidFill>
              </a:rPr>
              <a:t>Husk det er lov å stille spørsmål, men velg riktig anledning</a:t>
            </a:r>
          </a:p>
          <a:p>
            <a:pPr>
              <a:buClr>
                <a:srgbClr val="FF0000"/>
              </a:buClr>
              <a:buFont typeface="Arial" panose="020B0604020202020204" pitchFamily="34" charset="0"/>
              <a:buChar char="•"/>
            </a:pPr>
            <a:r>
              <a:rPr lang="nb-NO" dirty="0">
                <a:solidFill>
                  <a:srgbClr val="FF0000"/>
                </a:solidFill>
              </a:rPr>
              <a:t>Ikke prøv å påvirke bytte under kamp</a:t>
            </a:r>
          </a:p>
          <a:p>
            <a:pPr>
              <a:buClr>
                <a:srgbClr val="FF0000"/>
              </a:buClr>
              <a:buFont typeface="Arial" panose="020B0604020202020204" pitchFamily="34" charset="0"/>
              <a:buChar char="•"/>
            </a:pPr>
            <a:r>
              <a:rPr lang="nb-NO" dirty="0">
                <a:solidFill>
                  <a:srgbClr val="FF0000"/>
                </a:solidFill>
              </a:rPr>
              <a:t>Vær ydmyk og positiv til veiledning og beskjeder fra trenere</a:t>
            </a:r>
          </a:p>
          <a:p>
            <a:pPr>
              <a:buClr>
                <a:srgbClr val="FF0000"/>
              </a:buClr>
              <a:buFont typeface="Arial" panose="020B0604020202020204" pitchFamily="34" charset="0"/>
              <a:buChar char="•"/>
            </a:pPr>
            <a:r>
              <a:rPr lang="nb-NO" dirty="0">
                <a:solidFill>
                  <a:srgbClr val="FF0000"/>
                </a:solidFill>
              </a:rPr>
              <a:t>Respekter dommerens avgjørelser, selv om du kan være uenig</a:t>
            </a:r>
          </a:p>
          <a:p>
            <a:pPr>
              <a:buClr>
                <a:srgbClr val="FF0000"/>
              </a:buClr>
              <a:buFont typeface="Arial" panose="020B0604020202020204" pitchFamily="34" charset="0"/>
              <a:buChar char="•"/>
            </a:pPr>
            <a:r>
              <a:rPr lang="nb-NO" dirty="0">
                <a:solidFill>
                  <a:srgbClr val="FF0000"/>
                </a:solidFill>
              </a:rPr>
              <a:t>Innbyttere skal holde seg nær trenerne</a:t>
            </a:r>
          </a:p>
          <a:p>
            <a:pPr>
              <a:buClr>
                <a:srgbClr val="FF0000"/>
              </a:buClr>
              <a:buFont typeface="Arial" panose="020B0604020202020204" pitchFamily="34" charset="0"/>
              <a:buChar char="•"/>
            </a:pPr>
            <a:r>
              <a:rPr lang="nb-NO" dirty="0">
                <a:solidFill>
                  <a:srgbClr val="FF0000"/>
                </a:solidFill>
              </a:rPr>
              <a:t>Ikke prat med venner, familie eller andre tilskuere under kamp</a:t>
            </a:r>
          </a:p>
          <a:p>
            <a:pPr>
              <a:buClr>
                <a:srgbClr val="FF0000"/>
              </a:buClr>
              <a:buFont typeface="Arial" panose="020B0604020202020204" pitchFamily="34" charset="0"/>
              <a:buChar char="•"/>
            </a:pPr>
            <a:r>
              <a:rPr lang="nb-NO" dirty="0">
                <a:solidFill>
                  <a:srgbClr val="FF0000"/>
                </a:solidFill>
              </a:rPr>
              <a:t>Det beste er å vinne, men du skal også tåle å tape </a:t>
            </a:r>
          </a:p>
        </p:txBody>
      </p:sp>
      <p:sp>
        <p:nvSpPr>
          <p:cNvPr id="4" name="TekstSylinder 9">
            <a:extLst>
              <a:ext uri="{FF2B5EF4-FFF2-40B4-BE49-F238E27FC236}">
                <a16:creationId xmlns:a16="http://schemas.microsoft.com/office/drawing/2014/main" id="{333920FA-4CAC-4D2F-AF82-CBD8CBF3FE38}"/>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pic>
        <p:nvPicPr>
          <p:cNvPr id="5" name="Bilde 4" descr="Relatert bilde">
            <a:extLst>
              <a:ext uri="{FF2B5EF4-FFF2-40B4-BE49-F238E27FC236}">
                <a16:creationId xmlns:a16="http://schemas.microsoft.com/office/drawing/2014/main" id="{D62209DD-6E07-48D3-910E-19D774398AD9}"/>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6" name="Bilde 5">
            <a:extLst>
              <a:ext uri="{FF2B5EF4-FFF2-40B4-BE49-F238E27FC236}">
                <a16:creationId xmlns:a16="http://schemas.microsoft.com/office/drawing/2014/main" id="{100E056C-5613-44F3-AEA6-4560968BD9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7" name="Plassholder for lysbildenummer 6">
            <a:extLst>
              <a:ext uri="{FF2B5EF4-FFF2-40B4-BE49-F238E27FC236}">
                <a16:creationId xmlns:a16="http://schemas.microsoft.com/office/drawing/2014/main" id="{56BD5DC2-3A0D-4B71-956A-6005F48072AE}"/>
              </a:ext>
            </a:extLst>
          </p:cNvPr>
          <p:cNvSpPr>
            <a:spLocks noGrp="1"/>
          </p:cNvSpPr>
          <p:nvPr>
            <p:ph type="sldNum" sz="quarter" idx="12"/>
          </p:nvPr>
        </p:nvSpPr>
        <p:spPr/>
        <p:txBody>
          <a:bodyPr/>
          <a:lstStyle/>
          <a:p>
            <a:fld id="{E0D67ACF-52BD-4E69-A2A0-623FFB477E00}" type="slidenum">
              <a:rPr lang="nb-NO" smtClean="0"/>
              <a:t>37</a:t>
            </a:fld>
            <a:endParaRPr lang="nb-NO"/>
          </a:p>
        </p:txBody>
      </p:sp>
    </p:spTree>
    <p:extLst>
      <p:ext uri="{BB962C8B-B14F-4D97-AF65-F5344CB8AC3E}">
        <p14:creationId xmlns:p14="http://schemas.microsoft.com/office/powerpoint/2010/main" val="4020691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002C61-579F-43E8-B997-8A687142B9C0}"/>
              </a:ext>
            </a:extLst>
          </p:cNvPr>
          <p:cNvSpPr>
            <a:spLocks noGrp="1"/>
          </p:cNvSpPr>
          <p:nvPr>
            <p:ph type="title"/>
          </p:nvPr>
        </p:nvSpPr>
        <p:spPr>
          <a:solidFill>
            <a:schemeClr val="bg1"/>
          </a:solidFill>
          <a:ln>
            <a:solidFill>
              <a:srgbClr val="FF0000"/>
            </a:solidFill>
          </a:ln>
        </p:spPr>
        <p:txBody>
          <a:bodyPr>
            <a:normAutofit/>
          </a:bodyPr>
          <a:lstStyle/>
          <a:p>
            <a:r>
              <a:rPr lang="nb-NO" sz="3600" dirty="0">
                <a:solidFill>
                  <a:srgbClr val="FF0000"/>
                </a:solidFill>
              </a:rPr>
              <a:t>Fair Play / Holdning	</a:t>
            </a:r>
          </a:p>
        </p:txBody>
      </p:sp>
      <p:sp>
        <p:nvSpPr>
          <p:cNvPr id="3" name="Plassholder for innhold 2">
            <a:extLst>
              <a:ext uri="{FF2B5EF4-FFF2-40B4-BE49-F238E27FC236}">
                <a16:creationId xmlns:a16="http://schemas.microsoft.com/office/drawing/2014/main" id="{732CB77D-00D8-4ABA-9FE5-805F2912C191}"/>
              </a:ext>
            </a:extLst>
          </p:cNvPr>
          <p:cNvSpPr>
            <a:spLocks noGrp="1"/>
          </p:cNvSpPr>
          <p:nvPr>
            <p:ph idx="1"/>
          </p:nvPr>
        </p:nvSpPr>
        <p:spPr>
          <a:solidFill>
            <a:schemeClr val="bg1"/>
          </a:solidFill>
          <a:ln>
            <a:solidFill>
              <a:srgbClr val="FF0000"/>
            </a:solidFill>
          </a:ln>
        </p:spPr>
        <p:txBody>
          <a:bodyPr>
            <a:normAutofit fontScale="92500" lnSpcReduction="10000"/>
          </a:bodyPr>
          <a:lstStyle/>
          <a:p>
            <a:pPr>
              <a:buClr>
                <a:srgbClr val="FF0000"/>
              </a:buClr>
              <a:buFont typeface="Arial" panose="020B0604020202020204" pitchFamily="34" charset="0"/>
              <a:buChar char="•"/>
            </a:pPr>
            <a:r>
              <a:rPr lang="nb-NO" dirty="0">
                <a:solidFill>
                  <a:srgbClr val="FF0000"/>
                </a:solidFill>
              </a:rPr>
              <a:t>Vis” Fair Play” med/motspillere, ledere, trenere, publikum og dommere</a:t>
            </a:r>
          </a:p>
          <a:p>
            <a:pPr>
              <a:buClr>
                <a:srgbClr val="FF0000"/>
              </a:buClr>
              <a:buFont typeface="Arial" panose="020B0604020202020204" pitchFamily="34" charset="0"/>
              <a:buChar char="•"/>
            </a:pPr>
            <a:r>
              <a:rPr lang="nb-NO" dirty="0">
                <a:solidFill>
                  <a:srgbClr val="FF0000"/>
                </a:solidFill>
              </a:rPr>
              <a:t>Vis god disiplin på og utenfor banen og gjør som du blir bedt om</a:t>
            </a:r>
          </a:p>
          <a:p>
            <a:pPr>
              <a:buClr>
                <a:srgbClr val="FF0000"/>
              </a:buClr>
              <a:buFont typeface="Arial" panose="020B0604020202020204" pitchFamily="34" charset="0"/>
              <a:buChar char="•"/>
            </a:pPr>
            <a:r>
              <a:rPr lang="nb-NO" dirty="0">
                <a:solidFill>
                  <a:srgbClr val="FF0000"/>
                </a:solidFill>
              </a:rPr>
              <a:t>Vær lojal mot klubb, medspillere, trenere og lagledere</a:t>
            </a:r>
          </a:p>
          <a:p>
            <a:pPr>
              <a:buClr>
                <a:srgbClr val="FF0000"/>
              </a:buClr>
              <a:buFont typeface="Arial" panose="020B0604020202020204" pitchFamily="34" charset="0"/>
              <a:buChar char="•"/>
            </a:pPr>
            <a:r>
              <a:rPr lang="nb-NO" dirty="0">
                <a:solidFill>
                  <a:srgbClr val="FF0000"/>
                </a:solidFill>
              </a:rPr>
              <a:t>Ha kontroll over eget temperament – bruk det positivt</a:t>
            </a:r>
          </a:p>
          <a:p>
            <a:pPr>
              <a:buClr>
                <a:srgbClr val="FF0000"/>
              </a:buClr>
              <a:buFont typeface="Arial" panose="020B0604020202020204" pitchFamily="34" charset="0"/>
              <a:buChar char="•"/>
            </a:pPr>
            <a:r>
              <a:rPr lang="nb-NO" dirty="0">
                <a:solidFill>
                  <a:srgbClr val="FF0000"/>
                </a:solidFill>
              </a:rPr>
              <a:t>Banning er ikke godtatt</a:t>
            </a:r>
          </a:p>
          <a:p>
            <a:pPr>
              <a:buClr>
                <a:srgbClr val="FF0000"/>
              </a:buClr>
              <a:buFont typeface="Arial" panose="020B0604020202020204" pitchFamily="34" charset="0"/>
              <a:buChar char="•"/>
            </a:pPr>
            <a:r>
              <a:rPr lang="nb-NO" dirty="0">
                <a:solidFill>
                  <a:srgbClr val="FF0000"/>
                </a:solidFill>
              </a:rPr>
              <a:t>Mobbing eller ekskludering er ikke akseptert</a:t>
            </a:r>
          </a:p>
          <a:p>
            <a:pPr>
              <a:buClr>
                <a:srgbClr val="FF0000"/>
              </a:buClr>
              <a:buFont typeface="Arial" panose="020B0604020202020204" pitchFamily="34" charset="0"/>
              <a:buChar char="•"/>
            </a:pPr>
            <a:r>
              <a:rPr lang="nb-NO" dirty="0">
                <a:solidFill>
                  <a:srgbClr val="FF0000"/>
                </a:solidFill>
              </a:rPr>
              <a:t>Hver enkelt spiller skal sørge for å skape trivsel og humør i laget</a:t>
            </a:r>
          </a:p>
          <a:p>
            <a:pPr>
              <a:buClr>
                <a:srgbClr val="FF0000"/>
              </a:buClr>
              <a:buFont typeface="Arial" panose="020B0604020202020204" pitchFamily="34" charset="0"/>
              <a:buChar char="•"/>
            </a:pPr>
            <a:r>
              <a:rPr lang="nb-NO" dirty="0">
                <a:solidFill>
                  <a:srgbClr val="FF0000"/>
                </a:solidFill>
              </a:rPr>
              <a:t>Du skal se til at alle som er på laget ditt føler tilhørighet</a:t>
            </a:r>
          </a:p>
          <a:p>
            <a:pPr>
              <a:buClr>
                <a:srgbClr val="FF0000"/>
              </a:buClr>
              <a:buFont typeface="Arial" panose="020B0604020202020204" pitchFamily="34" charset="0"/>
              <a:buChar char="•"/>
            </a:pPr>
            <a:r>
              <a:rPr lang="nb-NO" dirty="0">
                <a:solidFill>
                  <a:srgbClr val="FF0000"/>
                </a:solidFill>
              </a:rPr>
              <a:t>Gled deg over både egen og andres suksess og fremgang</a:t>
            </a:r>
          </a:p>
          <a:p>
            <a:pPr>
              <a:buClr>
                <a:srgbClr val="FF0000"/>
              </a:buClr>
              <a:buFont typeface="Arial" panose="020B0604020202020204" pitchFamily="34" charset="0"/>
              <a:buChar char="•"/>
            </a:pPr>
            <a:r>
              <a:rPr lang="nb-NO" dirty="0">
                <a:solidFill>
                  <a:srgbClr val="FF0000"/>
                </a:solidFill>
              </a:rPr>
              <a:t>Si fra omgående til trener eller lagleder om du er misfornøyd med noe</a:t>
            </a:r>
          </a:p>
          <a:p>
            <a:pPr>
              <a:buClr>
                <a:srgbClr val="FF0000"/>
              </a:buClr>
              <a:buFont typeface="Arial" panose="020B0604020202020204" pitchFamily="34" charset="0"/>
              <a:buChar char="•"/>
            </a:pPr>
            <a:r>
              <a:rPr lang="nb-NO" dirty="0">
                <a:solidFill>
                  <a:srgbClr val="FF0000"/>
                </a:solidFill>
              </a:rPr>
              <a:t>Avstå fra bruk av alkohol, tobakk og andre rusmiddel</a:t>
            </a:r>
          </a:p>
        </p:txBody>
      </p:sp>
      <p:sp>
        <p:nvSpPr>
          <p:cNvPr id="4" name="TekstSylinder 9">
            <a:extLst>
              <a:ext uri="{FF2B5EF4-FFF2-40B4-BE49-F238E27FC236}">
                <a16:creationId xmlns:a16="http://schemas.microsoft.com/office/drawing/2014/main" id="{65A39192-9A12-4A16-A893-8AFCC2CF728D}"/>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pic>
        <p:nvPicPr>
          <p:cNvPr id="5" name="Bilde 4" descr="Relatert bilde">
            <a:extLst>
              <a:ext uri="{FF2B5EF4-FFF2-40B4-BE49-F238E27FC236}">
                <a16:creationId xmlns:a16="http://schemas.microsoft.com/office/drawing/2014/main" id="{9F38F6E5-05B3-414D-BFE5-546153B5E709}"/>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6" name="Bilde 5">
            <a:extLst>
              <a:ext uri="{FF2B5EF4-FFF2-40B4-BE49-F238E27FC236}">
                <a16:creationId xmlns:a16="http://schemas.microsoft.com/office/drawing/2014/main" id="{25A7F5D6-005F-486A-8231-CE7AC051A7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7" name="Plassholder for lysbildenummer 6">
            <a:extLst>
              <a:ext uri="{FF2B5EF4-FFF2-40B4-BE49-F238E27FC236}">
                <a16:creationId xmlns:a16="http://schemas.microsoft.com/office/drawing/2014/main" id="{989A345A-D07E-424D-88BE-AA1753C985A7}"/>
              </a:ext>
            </a:extLst>
          </p:cNvPr>
          <p:cNvSpPr>
            <a:spLocks noGrp="1"/>
          </p:cNvSpPr>
          <p:nvPr>
            <p:ph type="sldNum" sz="quarter" idx="12"/>
          </p:nvPr>
        </p:nvSpPr>
        <p:spPr/>
        <p:txBody>
          <a:bodyPr/>
          <a:lstStyle/>
          <a:p>
            <a:fld id="{E0D67ACF-52BD-4E69-A2A0-623FFB477E00}" type="slidenum">
              <a:rPr lang="nb-NO" smtClean="0"/>
              <a:t>38</a:t>
            </a:fld>
            <a:endParaRPr lang="nb-NO"/>
          </a:p>
        </p:txBody>
      </p:sp>
    </p:spTree>
    <p:extLst>
      <p:ext uri="{BB962C8B-B14F-4D97-AF65-F5344CB8AC3E}">
        <p14:creationId xmlns:p14="http://schemas.microsoft.com/office/powerpoint/2010/main" val="3269121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002C61-579F-43E8-B997-8A687142B9C0}"/>
              </a:ext>
            </a:extLst>
          </p:cNvPr>
          <p:cNvSpPr>
            <a:spLocks noGrp="1"/>
          </p:cNvSpPr>
          <p:nvPr>
            <p:ph type="title"/>
          </p:nvPr>
        </p:nvSpPr>
        <p:spPr>
          <a:solidFill>
            <a:schemeClr val="bg1"/>
          </a:solidFill>
          <a:ln>
            <a:solidFill>
              <a:srgbClr val="FF0000"/>
            </a:solidFill>
          </a:ln>
        </p:spPr>
        <p:txBody>
          <a:bodyPr>
            <a:normAutofit/>
          </a:bodyPr>
          <a:lstStyle/>
          <a:p>
            <a:r>
              <a:rPr lang="nb-NO" sz="3600" dirty="0">
                <a:solidFill>
                  <a:srgbClr val="FF0000"/>
                </a:solidFill>
              </a:rPr>
              <a:t>Klubben i mitt hjerte	</a:t>
            </a:r>
          </a:p>
        </p:txBody>
      </p:sp>
      <p:sp>
        <p:nvSpPr>
          <p:cNvPr id="3" name="Plassholder for innhold 2">
            <a:extLst>
              <a:ext uri="{FF2B5EF4-FFF2-40B4-BE49-F238E27FC236}">
                <a16:creationId xmlns:a16="http://schemas.microsoft.com/office/drawing/2014/main" id="{732CB77D-00D8-4ABA-9FE5-805F2912C191}"/>
              </a:ext>
            </a:extLst>
          </p:cNvPr>
          <p:cNvSpPr>
            <a:spLocks noGrp="1"/>
          </p:cNvSpPr>
          <p:nvPr>
            <p:ph idx="1"/>
          </p:nvPr>
        </p:nvSpPr>
        <p:spPr>
          <a:solidFill>
            <a:schemeClr val="bg1"/>
          </a:solidFill>
          <a:ln>
            <a:solidFill>
              <a:srgbClr val="FF0000"/>
            </a:solidFill>
          </a:ln>
        </p:spPr>
        <p:txBody>
          <a:bodyPr>
            <a:normAutofit/>
          </a:bodyPr>
          <a:lstStyle/>
          <a:p>
            <a:pPr>
              <a:buClr>
                <a:srgbClr val="FF0000"/>
              </a:buClr>
              <a:buFont typeface="Arial" panose="020B0604020202020204" pitchFamily="34" charset="0"/>
              <a:buChar char="•"/>
            </a:pPr>
            <a:r>
              <a:rPr lang="nb-NO" dirty="0">
                <a:solidFill>
                  <a:srgbClr val="FF0000"/>
                </a:solidFill>
              </a:rPr>
              <a:t>Sørg for at treningsavgifter, kontingent og egenandeler blir betalte til rett tid</a:t>
            </a:r>
          </a:p>
          <a:p>
            <a:pPr>
              <a:buClr>
                <a:srgbClr val="FF0000"/>
              </a:buClr>
              <a:buFont typeface="Arial" panose="020B0604020202020204" pitchFamily="34" charset="0"/>
              <a:buChar char="•"/>
            </a:pPr>
            <a:r>
              <a:rPr lang="nb-NO" dirty="0">
                <a:solidFill>
                  <a:srgbClr val="FF0000"/>
                </a:solidFill>
              </a:rPr>
              <a:t>Manglende betaling kan føre til at du ikke får spille</a:t>
            </a:r>
          </a:p>
          <a:p>
            <a:pPr>
              <a:buClr>
                <a:srgbClr val="FF0000"/>
              </a:buClr>
              <a:buFont typeface="Arial" panose="020B0604020202020204" pitchFamily="34" charset="0"/>
              <a:buChar char="•"/>
            </a:pPr>
            <a:r>
              <a:rPr lang="nb-NO" dirty="0">
                <a:solidFill>
                  <a:srgbClr val="FF0000"/>
                </a:solidFill>
              </a:rPr>
              <a:t>Delta på alle inntektsbringende tiltak som laget ditt utfører</a:t>
            </a:r>
          </a:p>
          <a:p>
            <a:pPr>
              <a:buClr>
                <a:srgbClr val="FF0000"/>
              </a:buClr>
              <a:buFont typeface="Arial" panose="020B0604020202020204" pitchFamily="34" charset="0"/>
              <a:buChar char="•"/>
            </a:pPr>
            <a:r>
              <a:rPr lang="nb-NO" dirty="0">
                <a:solidFill>
                  <a:srgbClr val="FF0000"/>
                </a:solidFill>
              </a:rPr>
              <a:t>Ta ansvar for å rydde i garderobe og på bana etter trening og kamp også på bortekamper</a:t>
            </a:r>
          </a:p>
          <a:p>
            <a:pPr>
              <a:buClr>
                <a:srgbClr val="FF0000"/>
              </a:buClr>
              <a:buFont typeface="Arial" panose="020B0604020202020204" pitchFamily="34" charset="0"/>
              <a:buChar char="•"/>
            </a:pPr>
            <a:r>
              <a:rPr lang="nb-NO" dirty="0">
                <a:solidFill>
                  <a:srgbClr val="FF0000"/>
                </a:solidFill>
              </a:rPr>
              <a:t>Hold eget og lagets utstyr i orden. Mål skal ikke brukes som hengekøye</a:t>
            </a:r>
          </a:p>
          <a:p>
            <a:pPr>
              <a:buClr>
                <a:srgbClr val="FF0000"/>
              </a:buClr>
              <a:buFont typeface="Arial" panose="020B0604020202020204" pitchFamily="34" charset="0"/>
              <a:buChar char="•"/>
            </a:pPr>
            <a:r>
              <a:rPr lang="nb-NO" dirty="0">
                <a:solidFill>
                  <a:srgbClr val="FF0000"/>
                </a:solidFill>
              </a:rPr>
              <a:t>Du er en representant for klubben, vis god folkeskikk også på laget sine reiser</a:t>
            </a:r>
          </a:p>
        </p:txBody>
      </p:sp>
      <p:sp>
        <p:nvSpPr>
          <p:cNvPr id="4" name="TekstSylinder 9">
            <a:extLst>
              <a:ext uri="{FF2B5EF4-FFF2-40B4-BE49-F238E27FC236}">
                <a16:creationId xmlns:a16="http://schemas.microsoft.com/office/drawing/2014/main" id="{6D5C8DEE-4982-4B94-BBB8-9075D4571C08}"/>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pic>
        <p:nvPicPr>
          <p:cNvPr id="5" name="Bilde 4" descr="Relatert bilde">
            <a:extLst>
              <a:ext uri="{FF2B5EF4-FFF2-40B4-BE49-F238E27FC236}">
                <a16:creationId xmlns:a16="http://schemas.microsoft.com/office/drawing/2014/main" id="{5B329C79-F745-48B3-9C67-A0C35745F149}"/>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6" name="Bilde 5">
            <a:extLst>
              <a:ext uri="{FF2B5EF4-FFF2-40B4-BE49-F238E27FC236}">
                <a16:creationId xmlns:a16="http://schemas.microsoft.com/office/drawing/2014/main" id="{8745271E-A2E4-48AB-8EB4-9CAA82073E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7" name="Plassholder for lysbildenummer 6">
            <a:extLst>
              <a:ext uri="{FF2B5EF4-FFF2-40B4-BE49-F238E27FC236}">
                <a16:creationId xmlns:a16="http://schemas.microsoft.com/office/drawing/2014/main" id="{00D015F0-C32D-4616-8CEE-66EEFFED3FED}"/>
              </a:ext>
            </a:extLst>
          </p:cNvPr>
          <p:cNvSpPr>
            <a:spLocks noGrp="1"/>
          </p:cNvSpPr>
          <p:nvPr>
            <p:ph type="sldNum" sz="quarter" idx="12"/>
          </p:nvPr>
        </p:nvSpPr>
        <p:spPr/>
        <p:txBody>
          <a:bodyPr/>
          <a:lstStyle/>
          <a:p>
            <a:fld id="{E0D67ACF-52BD-4E69-A2A0-623FFB477E00}" type="slidenum">
              <a:rPr lang="nb-NO" smtClean="0"/>
              <a:t>39</a:t>
            </a:fld>
            <a:endParaRPr lang="nb-NO"/>
          </a:p>
        </p:txBody>
      </p:sp>
    </p:spTree>
    <p:extLst>
      <p:ext uri="{BB962C8B-B14F-4D97-AF65-F5344CB8AC3E}">
        <p14:creationId xmlns:p14="http://schemas.microsoft.com/office/powerpoint/2010/main" val="4292806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002C61-579F-43E8-B997-8A687142B9C0}"/>
              </a:ext>
            </a:extLst>
          </p:cNvPr>
          <p:cNvSpPr>
            <a:spLocks noGrp="1"/>
          </p:cNvSpPr>
          <p:nvPr>
            <p:ph type="title"/>
          </p:nvPr>
        </p:nvSpPr>
        <p:spPr>
          <a:solidFill>
            <a:schemeClr val="bg1"/>
          </a:solidFill>
          <a:ln>
            <a:solidFill>
              <a:srgbClr val="FF0000"/>
            </a:solidFill>
          </a:ln>
        </p:spPr>
        <p:txBody>
          <a:bodyPr/>
          <a:lstStyle/>
          <a:p>
            <a:r>
              <a:rPr lang="nb-NO" dirty="0">
                <a:solidFill>
                  <a:srgbClr val="FF0000"/>
                </a:solidFill>
              </a:rPr>
              <a:t>Innhold</a:t>
            </a:r>
          </a:p>
        </p:txBody>
      </p:sp>
      <p:sp>
        <p:nvSpPr>
          <p:cNvPr id="3" name="Plassholder for innhold 2">
            <a:extLst>
              <a:ext uri="{FF2B5EF4-FFF2-40B4-BE49-F238E27FC236}">
                <a16:creationId xmlns:a16="http://schemas.microsoft.com/office/drawing/2014/main" id="{732CB77D-00D8-4ABA-9FE5-805F2912C191}"/>
              </a:ext>
            </a:extLst>
          </p:cNvPr>
          <p:cNvSpPr>
            <a:spLocks noGrp="1"/>
          </p:cNvSpPr>
          <p:nvPr>
            <p:ph sz="half" idx="1"/>
          </p:nvPr>
        </p:nvSpPr>
        <p:spPr>
          <a:solidFill>
            <a:schemeClr val="bg1"/>
          </a:solidFill>
          <a:ln>
            <a:solidFill>
              <a:srgbClr val="FF0000"/>
            </a:solidFill>
          </a:ln>
        </p:spPr>
        <p:txBody>
          <a:bodyPr>
            <a:normAutofit fontScale="85000" lnSpcReduction="20000"/>
          </a:bodyPr>
          <a:lstStyle/>
          <a:p>
            <a:pPr marL="342900" indent="-342900">
              <a:buClr>
                <a:srgbClr val="FF0000"/>
              </a:buClr>
              <a:buFont typeface="+mj-lt"/>
              <a:buAutoNum type="arabicPeriod"/>
            </a:pPr>
            <a:r>
              <a:rPr lang="nb-NO" dirty="0">
                <a:solidFill>
                  <a:srgbClr val="FF0000"/>
                </a:solidFill>
              </a:rPr>
              <a:t>Visjon</a:t>
            </a:r>
          </a:p>
          <a:p>
            <a:pPr marL="342900" indent="-342900">
              <a:buClr>
                <a:srgbClr val="FF0000"/>
              </a:buClr>
              <a:buFont typeface="+mj-lt"/>
              <a:buAutoNum type="arabicPeriod"/>
            </a:pPr>
            <a:r>
              <a:rPr lang="nb-NO" dirty="0">
                <a:solidFill>
                  <a:srgbClr val="FF0000"/>
                </a:solidFill>
              </a:rPr>
              <a:t>Verdier</a:t>
            </a:r>
          </a:p>
          <a:p>
            <a:pPr marL="342900" indent="-342900">
              <a:buClr>
                <a:srgbClr val="FF0000"/>
              </a:buClr>
              <a:buFont typeface="+mj-lt"/>
              <a:buAutoNum type="arabicPeriod"/>
            </a:pPr>
            <a:r>
              <a:rPr lang="nb-NO" dirty="0">
                <a:solidFill>
                  <a:srgbClr val="FF0000"/>
                </a:solidFill>
              </a:rPr>
              <a:t>Aksla IL – organisasjonskart klubb</a:t>
            </a:r>
          </a:p>
          <a:p>
            <a:pPr marL="274320" lvl="1" indent="0">
              <a:buClr>
                <a:srgbClr val="FF0000"/>
              </a:buClr>
              <a:buNone/>
            </a:pPr>
            <a:r>
              <a:rPr lang="nb-NO" dirty="0">
                <a:solidFill>
                  <a:srgbClr val="FF0000"/>
                </a:solidFill>
              </a:rPr>
              <a:t>	   – </a:t>
            </a:r>
            <a:r>
              <a:rPr lang="nb-NO" sz="1900" dirty="0">
                <a:solidFill>
                  <a:srgbClr val="FF0000"/>
                </a:solidFill>
              </a:rPr>
              <a:t>organisasjonskart fotball</a:t>
            </a:r>
            <a:endParaRPr lang="nb-NO" dirty="0">
              <a:solidFill>
                <a:srgbClr val="FF0000"/>
              </a:solidFill>
            </a:endParaRPr>
          </a:p>
          <a:p>
            <a:pPr marL="342900" indent="-342900">
              <a:buClr>
                <a:srgbClr val="FF0000"/>
              </a:buClr>
              <a:buFont typeface="+mj-lt"/>
              <a:buAutoNum type="arabicPeriod"/>
            </a:pPr>
            <a:r>
              <a:rPr lang="nb-NO" dirty="0">
                <a:solidFill>
                  <a:srgbClr val="FF0000"/>
                </a:solidFill>
              </a:rPr>
              <a:t>Rollekrav</a:t>
            </a:r>
          </a:p>
          <a:p>
            <a:pPr marL="674370" lvl="1" indent="-400050">
              <a:buClr>
                <a:srgbClr val="FF0000"/>
              </a:buClr>
              <a:buFont typeface="+mj-lt"/>
              <a:buAutoNum type="romanUcPeriod"/>
            </a:pPr>
            <a:r>
              <a:rPr lang="nb-NO" dirty="0">
                <a:solidFill>
                  <a:srgbClr val="FF0000"/>
                </a:solidFill>
              </a:rPr>
              <a:t>Aksla IL Fotball </a:t>
            </a:r>
          </a:p>
          <a:p>
            <a:pPr marL="674370" lvl="1" indent="-400050">
              <a:buClr>
                <a:srgbClr val="FF0000"/>
              </a:buClr>
              <a:buFont typeface="+mj-lt"/>
              <a:buAutoNum type="romanUcPeriod"/>
            </a:pPr>
            <a:r>
              <a:rPr lang="nb-NO" dirty="0">
                <a:solidFill>
                  <a:srgbClr val="FF0000"/>
                </a:solidFill>
              </a:rPr>
              <a:t>Sportslig leder</a:t>
            </a:r>
          </a:p>
          <a:p>
            <a:pPr marL="674370" lvl="1" indent="-400050">
              <a:buClr>
                <a:srgbClr val="FF0000"/>
              </a:buClr>
              <a:buFont typeface="+mj-lt"/>
              <a:buAutoNum type="romanUcPeriod"/>
            </a:pPr>
            <a:r>
              <a:rPr lang="nb-NO" dirty="0">
                <a:solidFill>
                  <a:srgbClr val="FF0000"/>
                </a:solidFill>
              </a:rPr>
              <a:t>Sportslig utvalg</a:t>
            </a:r>
          </a:p>
          <a:p>
            <a:pPr marL="674370" lvl="1" indent="-400050">
              <a:buClr>
                <a:srgbClr val="FF0000"/>
              </a:buClr>
              <a:buFont typeface="+mj-lt"/>
              <a:buAutoNum type="romanUcPeriod"/>
            </a:pPr>
            <a:r>
              <a:rPr lang="nb-NO" dirty="0">
                <a:solidFill>
                  <a:srgbClr val="FF0000"/>
                </a:solidFill>
              </a:rPr>
              <a:t>Trenerveileder</a:t>
            </a:r>
          </a:p>
          <a:p>
            <a:pPr marL="674370" lvl="1" indent="-400050">
              <a:buClr>
                <a:srgbClr val="FF0000"/>
              </a:buClr>
              <a:buFont typeface="+mj-lt"/>
              <a:buAutoNum type="romanUcPeriod"/>
            </a:pPr>
            <a:r>
              <a:rPr lang="nb-NO" dirty="0">
                <a:solidFill>
                  <a:srgbClr val="FF0000"/>
                </a:solidFill>
              </a:rPr>
              <a:t>Aksla-treneren</a:t>
            </a:r>
          </a:p>
          <a:p>
            <a:pPr marL="674370" lvl="1" indent="-400050">
              <a:buClr>
                <a:srgbClr val="FF0000"/>
              </a:buClr>
              <a:buFont typeface="+mj-lt"/>
              <a:buAutoNum type="romanUcPeriod"/>
            </a:pPr>
            <a:r>
              <a:rPr lang="nb-NO" dirty="0">
                <a:solidFill>
                  <a:srgbClr val="FF0000"/>
                </a:solidFill>
              </a:rPr>
              <a:t>Lagledere</a:t>
            </a:r>
          </a:p>
          <a:p>
            <a:pPr marL="674370" lvl="1" indent="-400050">
              <a:buClr>
                <a:srgbClr val="FF0000"/>
              </a:buClr>
              <a:buFont typeface="+mj-lt"/>
              <a:buAutoNum type="romanUcPeriod"/>
            </a:pPr>
            <a:r>
              <a:rPr lang="nb-NO" dirty="0">
                <a:solidFill>
                  <a:srgbClr val="FF0000"/>
                </a:solidFill>
              </a:rPr>
              <a:t>Aksla-spilleren</a:t>
            </a:r>
          </a:p>
          <a:p>
            <a:pPr marL="674370" lvl="1" indent="-400050">
              <a:buClr>
                <a:srgbClr val="FF0000"/>
              </a:buClr>
              <a:buFont typeface="+mj-lt"/>
              <a:buAutoNum type="romanUcPeriod"/>
            </a:pPr>
            <a:r>
              <a:rPr lang="nb-NO" dirty="0">
                <a:solidFill>
                  <a:srgbClr val="FF0000"/>
                </a:solidFill>
              </a:rPr>
              <a:t>Foreldre</a:t>
            </a:r>
          </a:p>
          <a:p>
            <a:pPr marL="674370" lvl="1" indent="-400050">
              <a:buClr>
                <a:srgbClr val="FF0000"/>
              </a:buClr>
              <a:buFont typeface="+mj-lt"/>
              <a:buAutoNum type="romanUcPeriod"/>
            </a:pPr>
            <a:r>
              <a:rPr lang="nb-NO" dirty="0">
                <a:solidFill>
                  <a:srgbClr val="FF0000"/>
                </a:solidFill>
              </a:rPr>
              <a:t>Dommerveileder</a:t>
            </a:r>
          </a:p>
          <a:p>
            <a:pPr marL="342900" indent="-342900">
              <a:buClr>
                <a:srgbClr val="FF0000"/>
              </a:buClr>
              <a:buFont typeface="+mj-lt"/>
              <a:buAutoNum type="arabicPeriod"/>
            </a:pPr>
            <a:endParaRPr lang="nb-NO" dirty="0">
              <a:solidFill>
                <a:srgbClr val="FF0000"/>
              </a:solidFill>
            </a:endParaRPr>
          </a:p>
          <a:p>
            <a:pPr marL="342900" indent="-342900">
              <a:buClr>
                <a:srgbClr val="FF0000"/>
              </a:buClr>
              <a:buFont typeface="+mj-lt"/>
              <a:buAutoNum type="arabicPeriod"/>
            </a:pPr>
            <a:endParaRPr lang="nb-NO" dirty="0">
              <a:solidFill>
                <a:srgbClr val="FF0000"/>
              </a:solidFill>
            </a:endParaRPr>
          </a:p>
          <a:p>
            <a:pPr marL="342900" indent="-342900">
              <a:buClr>
                <a:srgbClr val="FF0000"/>
              </a:buClr>
              <a:buFont typeface="+mj-lt"/>
              <a:buAutoNum type="arabicPeriod"/>
            </a:pPr>
            <a:endParaRPr lang="nb-NO" dirty="0">
              <a:solidFill>
                <a:srgbClr val="FF0000"/>
              </a:solidFill>
            </a:endParaRPr>
          </a:p>
        </p:txBody>
      </p:sp>
      <p:sp>
        <p:nvSpPr>
          <p:cNvPr id="4" name="Plassholder for innhold 3">
            <a:extLst>
              <a:ext uri="{FF2B5EF4-FFF2-40B4-BE49-F238E27FC236}">
                <a16:creationId xmlns:a16="http://schemas.microsoft.com/office/drawing/2014/main" id="{8D8B5D32-E599-4E13-8A4D-8C0265D13909}"/>
              </a:ext>
            </a:extLst>
          </p:cNvPr>
          <p:cNvSpPr>
            <a:spLocks noGrp="1"/>
          </p:cNvSpPr>
          <p:nvPr>
            <p:ph sz="half" idx="2"/>
          </p:nvPr>
        </p:nvSpPr>
        <p:spPr>
          <a:ln>
            <a:solidFill>
              <a:srgbClr val="FF0000"/>
            </a:solidFill>
          </a:ln>
        </p:spPr>
        <p:txBody>
          <a:bodyPr>
            <a:normAutofit fontScale="85000" lnSpcReduction="20000"/>
          </a:bodyPr>
          <a:lstStyle/>
          <a:p>
            <a:pPr marL="342900" indent="-342900">
              <a:buClr>
                <a:srgbClr val="FF0000"/>
              </a:buClr>
              <a:buFont typeface="+mj-lt"/>
              <a:buAutoNum type="arabicPeriod" startAt="5"/>
            </a:pPr>
            <a:r>
              <a:rPr lang="nb-NO" dirty="0">
                <a:solidFill>
                  <a:srgbClr val="FF0000"/>
                </a:solidFill>
              </a:rPr>
              <a:t>Akslaskolen</a:t>
            </a:r>
          </a:p>
          <a:p>
            <a:pPr marL="674370" lvl="1" indent="-400050">
              <a:buClr>
                <a:srgbClr val="FF0000"/>
              </a:buClr>
              <a:buFont typeface="+mj-lt"/>
              <a:buAutoNum type="romanUcPeriod"/>
            </a:pPr>
            <a:r>
              <a:rPr lang="nb-NO" dirty="0">
                <a:solidFill>
                  <a:srgbClr val="FF0000"/>
                </a:solidFill>
              </a:rPr>
              <a:t>6 – 10 år	Barnefotball</a:t>
            </a:r>
          </a:p>
          <a:p>
            <a:pPr marL="674370" lvl="1" indent="-400050">
              <a:buClr>
                <a:srgbClr val="FF0000"/>
              </a:buClr>
              <a:buFont typeface="+mj-lt"/>
              <a:buAutoNum type="romanUcPeriod"/>
            </a:pPr>
            <a:r>
              <a:rPr lang="nb-NO" dirty="0">
                <a:solidFill>
                  <a:srgbClr val="FF0000"/>
                </a:solidFill>
              </a:rPr>
              <a:t>11 – 12 år	Barnefotball</a:t>
            </a:r>
          </a:p>
          <a:p>
            <a:pPr marL="674370" lvl="1" indent="-400050">
              <a:buClr>
                <a:srgbClr val="FF0000"/>
              </a:buClr>
              <a:buFont typeface="+mj-lt"/>
              <a:buAutoNum type="romanUcPeriod"/>
            </a:pPr>
            <a:r>
              <a:rPr lang="nb-NO" dirty="0">
                <a:solidFill>
                  <a:srgbClr val="FF0000"/>
                </a:solidFill>
              </a:rPr>
              <a:t>13 – 14 år	Ungdomsfotball</a:t>
            </a:r>
          </a:p>
          <a:p>
            <a:pPr marL="674370" lvl="1" indent="-400050">
              <a:buClr>
                <a:srgbClr val="FF0000"/>
              </a:buClr>
              <a:buFont typeface="+mj-lt"/>
              <a:buAutoNum type="romanUcPeriod"/>
            </a:pPr>
            <a:r>
              <a:rPr lang="nb-NO" dirty="0">
                <a:solidFill>
                  <a:srgbClr val="FF0000"/>
                </a:solidFill>
              </a:rPr>
              <a:t>14 – 16 år	Ungdomsfotball </a:t>
            </a:r>
          </a:p>
          <a:p>
            <a:pPr marL="674370" lvl="1" indent="-400050">
              <a:buClr>
                <a:srgbClr val="FF0000"/>
              </a:buClr>
              <a:buFont typeface="+mj-lt"/>
              <a:buAutoNum type="romanUcPeriod"/>
            </a:pPr>
            <a:r>
              <a:rPr lang="nb-NO" dirty="0">
                <a:solidFill>
                  <a:srgbClr val="FF0000"/>
                </a:solidFill>
              </a:rPr>
              <a:t>17 – 19 år	Ungdomsfotball</a:t>
            </a:r>
          </a:p>
          <a:p>
            <a:pPr marL="342900" indent="-342900">
              <a:buClr>
                <a:srgbClr val="FF0000"/>
              </a:buClr>
              <a:buFont typeface="+mj-lt"/>
              <a:buAutoNum type="arabicPeriod" startAt="5"/>
            </a:pPr>
            <a:r>
              <a:rPr lang="nb-NO" dirty="0">
                <a:solidFill>
                  <a:srgbClr val="FF0000"/>
                </a:solidFill>
              </a:rPr>
              <a:t>Differensiering – jevnbyrdighet </a:t>
            </a:r>
          </a:p>
          <a:p>
            <a:pPr marL="342900" indent="-342900">
              <a:buClr>
                <a:srgbClr val="FF0000"/>
              </a:buClr>
              <a:buFont typeface="+mj-lt"/>
              <a:buAutoNum type="arabicPeriod" startAt="5"/>
            </a:pPr>
            <a:r>
              <a:rPr lang="nb-NO" dirty="0">
                <a:solidFill>
                  <a:srgbClr val="FF0000"/>
                </a:solidFill>
              </a:rPr>
              <a:t>Hospitering</a:t>
            </a:r>
          </a:p>
          <a:p>
            <a:endParaRPr lang="nb-NO" dirty="0"/>
          </a:p>
        </p:txBody>
      </p:sp>
      <p:pic>
        <p:nvPicPr>
          <p:cNvPr id="6" name="Bilde 5" descr="Relatert bilde">
            <a:extLst>
              <a:ext uri="{FF2B5EF4-FFF2-40B4-BE49-F238E27FC236}">
                <a16:creationId xmlns:a16="http://schemas.microsoft.com/office/drawing/2014/main" id="{2AB399FD-7AD0-49E3-9B30-C244BCB02650}"/>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7" name="Bilde 6">
            <a:extLst>
              <a:ext uri="{FF2B5EF4-FFF2-40B4-BE49-F238E27FC236}">
                <a16:creationId xmlns:a16="http://schemas.microsoft.com/office/drawing/2014/main" id="{B6758909-DCCF-4FD5-A8A8-6A57A0F06B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8" name="TekstSylinder 9">
            <a:extLst>
              <a:ext uri="{FF2B5EF4-FFF2-40B4-BE49-F238E27FC236}">
                <a16:creationId xmlns:a16="http://schemas.microsoft.com/office/drawing/2014/main" id="{5BD25F08-D86B-47CB-80F2-145642D26938}"/>
              </a:ext>
            </a:extLst>
          </p:cNvPr>
          <p:cNvSpPr txBox="1"/>
          <p:nvPr/>
        </p:nvSpPr>
        <p:spPr>
          <a:xfrm>
            <a:off x="10057270" y="6328930"/>
            <a:ext cx="889987" cy="307777"/>
          </a:xfrm>
          <a:prstGeom prst="rect">
            <a:avLst/>
          </a:prstGeom>
          <a:solidFill>
            <a:schemeClr val="bg1"/>
          </a:solid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5" name="Plassholder for lysbildenummer 4">
            <a:extLst>
              <a:ext uri="{FF2B5EF4-FFF2-40B4-BE49-F238E27FC236}">
                <a16:creationId xmlns:a16="http://schemas.microsoft.com/office/drawing/2014/main" id="{D65753AF-4B49-4BAE-8F12-4A3518FF78FF}"/>
              </a:ext>
            </a:extLst>
          </p:cNvPr>
          <p:cNvSpPr>
            <a:spLocks noGrp="1"/>
          </p:cNvSpPr>
          <p:nvPr>
            <p:ph type="sldNum" sz="quarter" idx="12"/>
          </p:nvPr>
        </p:nvSpPr>
        <p:spPr/>
        <p:txBody>
          <a:bodyPr/>
          <a:lstStyle/>
          <a:p>
            <a:fld id="{E0D67ACF-52BD-4E69-A2A0-623FFB477E00}" type="slidenum">
              <a:rPr lang="nb-NO" smtClean="0"/>
              <a:t>4</a:t>
            </a:fld>
            <a:endParaRPr lang="nb-NO"/>
          </a:p>
        </p:txBody>
      </p:sp>
    </p:spTree>
    <p:extLst>
      <p:ext uri="{BB962C8B-B14F-4D97-AF65-F5344CB8AC3E}">
        <p14:creationId xmlns:p14="http://schemas.microsoft.com/office/powerpoint/2010/main" val="12071899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002C61-579F-43E8-B997-8A687142B9C0}"/>
              </a:ext>
            </a:extLst>
          </p:cNvPr>
          <p:cNvSpPr>
            <a:spLocks noGrp="1"/>
          </p:cNvSpPr>
          <p:nvPr>
            <p:ph type="title"/>
          </p:nvPr>
        </p:nvSpPr>
        <p:spPr>
          <a:solidFill>
            <a:schemeClr val="bg1"/>
          </a:solidFill>
          <a:ln>
            <a:solidFill>
              <a:srgbClr val="FF0000"/>
            </a:solidFill>
          </a:ln>
        </p:spPr>
        <p:txBody>
          <a:bodyPr>
            <a:normAutofit/>
          </a:bodyPr>
          <a:lstStyle/>
          <a:p>
            <a:r>
              <a:rPr lang="nb-NO" sz="3600" dirty="0">
                <a:solidFill>
                  <a:srgbClr val="FF0000"/>
                </a:solidFill>
              </a:rPr>
              <a:t>Aksla treneren	</a:t>
            </a:r>
          </a:p>
        </p:txBody>
      </p:sp>
      <p:sp>
        <p:nvSpPr>
          <p:cNvPr id="3" name="Plassholder for innhold 2">
            <a:extLst>
              <a:ext uri="{FF2B5EF4-FFF2-40B4-BE49-F238E27FC236}">
                <a16:creationId xmlns:a16="http://schemas.microsoft.com/office/drawing/2014/main" id="{732CB77D-00D8-4ABA-9FE5-805F2912C191}"/>
              </a:ext>
            </a:extLst>
          </p:cNvPr>
          <p:cNvSpPr>
            <a:spLocks noGrp="1"/>
          </p:cNvSpPr>
          <p:nvPr>
            <p:ph idx="1"/>
          </p:nvPr>
        </p:nvSpPr>
        <p:spPr>
          <a:solidFill>
            <a:schemeClr val="bg1"/>
          </a:solidFill>
          <a:ln>
            <a:solidFill>
              <a:srgbClr val="FF0000"/>
            </a:solidFill>
          </a:ln>
        </p:spPr>
        <p:txBody>
          <a:bodyPr>
            <a:normAutofit/>
          </a:bodyPr>
          <a:lstStyle/>
          <a:p>
            <a:pPr>
              <a:buClr>
                <a:srgbClr val="FF0000"/>
              </a:buClr>
              <a:buFont typeface="Arial" panose="020B0604020202020204" pitchFamily="34" charset="0"/>
              <a:buChar char="•"/>
            </a:pPr>
            <a:r>
              <a:rPr lang="nb-NO" dirty="0">
                <a:solidFill>
                  <a:srgbClr val="FF0000"/>
                </a:solidFill>
              </a:rPr>
              <a:t>Trener / lagleder har myndighet til å gi 5 minutt på benken ved behov</a:t>
            </a:r>
          </a:p>
          <a:p>
            <a:pPr>
              <a:buClr>
                <a:srgbClr val="FF0000"/>
              </a:buClr>
              <a:buFont typeface="Arial" panose="020B0604020202020204" pitchFamily="34" charset="0"/>
              <a:buChar char="•"/>
            </a:pPr>
            <a:r>
              <a:rPr lang="nb-NO" dirty="0">
                <a:solidFill>
                  <a:srgbClr val="FF0000"/>
                </a:solidFill>
              </a:rPr>
              <a:t>Ved grove brudd på noen eller flere av punktene ovenfor, plikter trener / leder å sørge for at du som spiller blir gjort oppmerksom på at du er i fare for å bli ilagt en sanksjon</a:t>
            </a:r>
          </a:p>
          <a:p>
            <a:pPr>
              <a:buClr>
                <a:srgbClr val="FF0000"/>
              </a:buClr>
              <a:buFont typeface="Arial" panose="020B0604020202020204" pitchFamily="34" charset="0"/>
              <a:buChar char="•"/>
            </a:pPr>
            <a:r>
              <a:rPr lang="nb-NO" dirty="0">
                <a:solidFill>
                  <a:srgbClr val="FF0000"/>
                </a:solidFill>
              </a:rPr>
              <a:t>Første trinn er at du får tilsnakk av trener/lagleder</a:t>
            </a:r>
          </a:p>
          <a:p>
            <a:pPr>
              <a:buClr>
                <a:srgbClr val="FF0000"/>
              </a:buClr>
              <a:buFont typeface="Arial" panose="020B0604020202020204" pitchFamily="34" charset="0"/>
              <a:buChar char="•"/>
            </a:pPr>
            <a:r>
              <a:rPr lang="nb-NO" dirty="0">
                <a:solidFill>
                  <a:srgbClr val="FF0000"/>
                </a:solidFill>
              </a:rPr>
              <a:t>Om det ikke blir bedre, kan du bli bortvist fra trening</a:t>
            </a:r>
          </a:p>
          <a:p>
            <a:pPr>
              <a:buClr>
                <a:srgbClr val="FF0000"/>
              </a:buClr>
              <a:buFont typeface="Arial" panose="020B0604020202020204" pitchFamily="34" charset="0"/>
              <a:buChar char="•"/>
            </a:pPr>
            <a:r>
              <a:rPr lang="nb-NO" dirty="0">
                <a:solidFill>
                  <a:srgbClr val="FF0000"/>
                </a:solidFill>
              </a:rPr>
              <a:t>Du og / eller foresatte får da en mail eller telefon, om hvorfor du ble bortvist fra trening </a:t>
            </a:r>
          </a:p>
          <a:p>
            <a:pPr>
              <a:buClr>
                <a:srgbClr val="FF0000"/>
              </a:buClr>
              <a:buFont typeface="Arial" panose="020B0604020202020204" pitchFamily="34" charset="0"/>
              <a:buChar char="•"/>
            </a:pPr>
            <a:r>
              <a:rPr lang="nb-NO" dirty="0">
                <a:solidFill>
                  <a:srgbClr val="FF0000"/>
                </a:solidFill>
              </a:rPr>
              <a:t>Sportslig utvalg skal også informeres</a:t>
            </a:r>
          </a:p>
          <a:p>
            <a:pPr>
              <a:buClr>
                <a:srgbClr val="FF0000"/>
              </a:buClr>
              <a:buFont typeface="Arial" panose="020B0604020202020204" pitchFamily="34" charset="0"/>
              <a:buChar char="•"/>
            </a:pPr>
            <a:r>
              <a:rPr lang="nb-NO" dirty="0">
                <a:solidFill>
                  <a:srgbClr val="FF0000"/>
                </a:solidFill>
              </a:rPr>
              <a:t>Er det fortsatt ikke bedring, kan du bli utestengt fra trening/kamp</a:t>
            </a:r>
          </a:p>
          <a:p>
            <a:pPr>
              <a:buClr>
                <a:srgbClr val="FF0000"/>
              </a:buClr>
              <a:buFont typeface="Arial" panose="020B0604020202020204" pitchFamily="34" charset="0"/>
              <a:buChar char="•"/>
            </a:pPr>
            <a:r>
              <a:rPr lang="nb-NO" dirty="0">
                <a:solidFill>
                  <a:srgbClr val="FF0000"/>
                </a:solidFill>
              </a:rPr>
              <a:t>Det er sportslig utvalg som bestemmer lengden på utestengelsen</a:t>
            </a:r>
          </a:p>
          <a:p>
            <a:pPr marL="0" indent="0">
              <a:buNone/>
            </a:pPr>
            <a:endParaRPr lang="nb-NO" b="1" dirty="0">
              <a:solidFill>
                <a:srgbClr val="FF0000"/>
              </a:solidFill>
            </a:endParaRPr>
          </a:p>
        </p:txBody>
      </p:sp>
      <p:sp>
        <p:nvSpPr>
          <p:cNvPr id="4" name="TekstSylinder 9">
            <a:extLst>
              <a:ext uri="{FF2B5EF4-FFF2-40B4-BE49-F238E27FC236}">
                <a16:creationId xmlns:a16="http://schemas.microsoft.com/office/drawing/2014/main" id="{9C8F82F6-CB54-4330-96AA-281444D5E926}"/>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pic>
        <p:nvPicPr>
          <p:cNvPr id="5" name="Bilde 4" descr="Relatert bilde">
            <a:extLst>
              <a:ext uri="{FF2B5EF4-FFF2-40B4-BE49-F238E27FC236}">
                <a16:creationId xmlns:a16="http://schemas.microsoft.com/office/drawing/2014/main" id="{1D1C7901-820F-48E8-A871-7786097CF926}"/>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6" name="Bilde 5">
            <a:extLst>
              <a:ext uri="{FF2B5EF4-FFF2-40B4-BE49-F238E27FC236}">
                <a16:creationId xmlns:a16="http://schemas.microsoft.com/office/drawing/2014/main" id="{836AB3B8-CF6B-4B02-A6CE-6C1D41655F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7" name="Plassholder for lysbildenummer 6">
            <a:extLst>
              <a:ext uri="{FF2B5EF4-FFF2-40B4-BE49-F238E27FC236}">
                <a16:creationId xmlns:a16="http://schemas.microsoft.com/office/drawing/2014/main" id="{3A3D254F-66AF-4CD9-934F-0D4D0711D9DE}"/>
              </a:ext>
            </a:extLst>
          </p:cNvPr>
          <p:cNvSpPr>
            <a:spLocks noGrp="1"/>
          </p:cNvSpPr>
          <p:nvPr>
            <p:ph type="sldNum" sz="quarter" idx="12"/>
          </p:nvPr>
        </p:nvSpPr>
        <p:spPr/>
        <p:txBody>
          <a:bodyPr/>
          <a:lstStyle/>
          <a:p>
            <a:fld id="{E0D67ACF-52BD-4E69-A2A0-623FFB477E00}" type="slidenum">
              <a:rPr lang="nb-NO" smtClean="0"/>
              <a:t>40</a:t>
            </a:fld>
            <a:endParaRPr lang="nb-NO"/>
          </a:p>
        </p:txBody>
      </p:sp>
    </p:spTree>
    <p:extLst>
      <p:ext uri="{BB962C8B-B14F-4D97-AF65-F5344CB8AC3E}">
        <p14:creationId xmlns:p14="http://schemas.microsoft.com/office/powerpoint/2010/main" val="9147418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263B368-8444-4069-B080-0D7228B90231}"/>
              </a:ext>
            </a:extLst>
          </p:cNvPr>
          <p:cNvSpPr>
            <a:spLocks noGrp="1"/>
          </p:cNvSpPr>
          <p:nvPr>
            <p:ph type="title"/>
          </p:nvPr>
        </p:nvSpPr>
        <p:spPr>
          <a:xfrm>
            <a:off x="1066800" y="2556235"/>
            <a:ext cx="10058400" cy="2251435"/>
          </a:xfrm>
        </p:spPr>
        <p:txBody>
          <a:bodyPr>
            <a:normAutofit/>
          </a:bodyPr>
          <a:lstStyle/>
          <a:p>
            <a:pPr algn="ctr"/>
            <a:r>
              <a:rPr lang="nb-NO" sz="7200" b="1" dirty="0">
                <a:solidFill>
                  <a:srgbClr val="FF0000"/>
                </a:solidFill>
              </a:rPr>
              <a:t>Foreldrerollen</a:t>
            </a:r>
          </a:p>
        </p:txBody>
      </p:sp>
      <p:sp>
        <p:nvSpPr>
          <p:cNvPr id="7" name="TekstSylinder 6">
            <a:extLst>
              <a:ext uri="{FF2B5EF4-FFF2-40B4-BE49-F238E27FC236}">
                <a16:creationId xmlns:a16="http://schemas.microsoft.com/office/drawing/2014/main" id="{5BA11782-E696-4AF5-87D7-25F5C4ABB2EC}"/>
              </a:ext>
            </a:extLst>
          </p:cNvPr>
          <p:cNvSpPr txBox="1"/>
          <p:nvPr/>
        </p:nvSpPr>
        <p:spPr>
          <a:xfrm>
            <a:off x="7471483" y="2135523"/>
            <a:ext cx="4390946" cy="584775"/>
          </a:xfrm>
          <a:prstGeom prst="rect">
            <a:avLst/>
          </a:prstGeom>
          <a:solidFill>
            <a:schemeClr val="bg1"/>
          </a:solidFill>
        </p:spPr>
        <p:txBody>
          <a:bodyPr wrap="none" rtlCol="0">
            <a:spAutoFit/>
          </a:bodyPr>
          <a:lstStyle/>
          <a:p>
            <a:r>
              <a:rPr lang="nb-NO" sz="3200" b="1" dirty="0">
                <a:solidFill>
                  <a:srgbClr val="FF0000"/>
                </a:solidFill>
                <a:effectLst>
                  <a:outerShdw blurRad="38100" dist="38100" dir="2700000" algn="tl">
                    <a:srgbClr val="000000">
                      <a:alpha val="43137"/>
                    </a:srgbClr>
                  </a:outerShdw>
                </a:effectLst>
              </a:rPr>
              <a:t>#Idrettsglede for alle </a:t>
            </a:r>
          </a:p>
        </p:txBody>
      </p:sp>
      <p:pic>
        <p:nvPicPr>
          <p:cNvPr id="8" name="Bilde 7" descr="Relatert bilde">
            <a:extLst>
              <a:ext uri="{FF2B5EF4-FFF2-40B4-BE49-F238E27FC236}">
                <a16:creationId xmlns:a16="http://schemas.microsoft.com/office/drawing/2014/main" id="{375376C4-2889-4825-82FE-4C80E6C07B3A}"/>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928190" y="259238"/>
            <a:ext cx="907963" cy="1304544"/>
          </a:xfrm>
          <a:prstGeom prst="rect">
            <a:avLst/>
          </a:prstGeom>
          <a:noFill/>
          <a:ln>
            <a:noFill/>
          </a:ln>
        </p:spPr>
      </p:pic>
      <p:pic>
        <p:nvPicPr>
          <p:cNvPr id="9" name="Bilde 8">
            <a:extLst>
              <a:ext uri="{FF2B5EF4-FFF2-40B4-BE49-F238E27FC236}">
                <a16:creationId xmlns:a16="http://schemas.microsoft.com/office/drawing/2014/main" id="{52E2731B-7BE9-4877-B57E-A91D52B245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847" y="259238"/>
            <a:ext cx="1432560" cy="1304544"/>
          </a:xfrm>
          <a:prstGeom prst="rect">
            <a:avLst/>
          </a:prstGeom>
        </p:spPr>
      </p:pic>
      <p:sp>
        <p:nvSpPr>
          <p:cNvPr id="10" name="TekstSylinder 9">
            <a:extLst>
              <a:ext uri="{FF2B5EF4-FFF2-40B4-BE49-F238E27FC236}">
                <a16:creationId xmlns:a16="http://schemas.microsoft.com/office/drawing/2014/main" id="{209BFB38-25A5-4C74-83D9-B101C53BBDDB}"/>
              </a:ext>
            </a:extLst>
          </p:cNvPr>
          <p:cNvSpPr txBox="1"/>
          <p:nvPr/>
        </p:nvSpPr>
        <p:spPr>
          <a:xfrm>
            <a:off x="355847" y="2058578"/>
            <a:ext cx="3281711" cy="738664"/>
          </a:xfrm>
          <a:prstGeom prst="rect">
            <a:avLst/>
          </a:prstGeom>
          <a:noFill/>
        </p:spPr>
        <p:txBody>
          <a:bodyPr wrap="square" rtlCol="0">
            <a:spAutoFit/>
          </a:bodyPr>
          <a:lstStyle/>
          <a:p>
            <a:pPr algn="ctr">
              <a:buClr>
                <a:srgbClr val="FF0000"/>
              </a:buClr>
            </a:pPr>
            <a:r>
              <a:rPr lang="nb-NO" sz="1400" b="1" i="1" dirty="0">
                <a:solidFill>
                  <a:srgbClr val="FF0000"/>
                </a:solidFill>
                <a:latin typeface="Ink Free" panose="03080402000500000000" pitchFamily="66" charset="0"/>
              </a:rPr>
              <a:t>«Ingen fortjener å tilhøre et bedre lag, </a:t>
            </a:r>
          </a:p>
          <a:p>
            <a:pPr algn="ctr">
              <a:buClr>
                <a:srgbClr val="FF0000"/>
              </a:buClr>
            </a:pPr>
            <a:r>
              <a:rPr lang="nb-NO" sz="1400" b="1" i="1" dirty="0">
                <a:solidFill>
                  <a:srgbClr val="FF0000"/>
                </a:solidFill>
                <a:latin typeface="Ink Free" panose="03080402000500000000" pitchFamily="66" charset="0"/>
              </a:rPr>
              <a:t>enn det man er villig til </a:t>
            </a:r>
          </a:p>
          <a:p>
            <a:pPr algn="ctr">
              <a:buClr>
                <a:srgbClr val="FF0000"/>
              </a:buClr>
            </a:pPr>
            <a:r>
              <a:rPr lang="nb-NO" sz="1400" b="1" i="1" dirty="0">
                <a:solidFill>
                  <a:srgbClr val="FF0000"/>
                </a:solidFill>
                <a:latin typeface="Ink Free" panose="03080402000500000000" pitchFamily="66" charset="0"/>
              </a:rPr>
              <a:t>å være med på å skape selv»  </a:t>
            </a:r>
            <a:r>
              <a:rPr lang="nb-NO" sz="900" b="1" i="1" dirty="0">
                <a:solidFill>
                  <a:srgbClr val="FF0000"/>
                </a:solidFill>
                <a:latin typeface="Ink Free" panose="03080402000500000000" pitchFamily="66" charset="0"/>
              </a:rPr>
              <a:t>Marit Breivik</a:t>
            </a:r>
            <a:endParaRPr lang="nb-NO" sz="1400" b="1" i="1" dirty="0">
              <a:solidFill>
                <a:srgbClr val="FF0000"/>
              </a:solidFill>
              <a:latin typeface="Ink Free" panose="03080402000500000000" pitchFamily="66" charset="0"/>
            </a:endParaRPr>
          </a:p>
        </p:txBody>
      </p:sp>
      <p:sp>
        <p:nvSpPr>
          <p:cNvPr id="11" name="TekstSylinder 9">
            <a:extLst>
              <a:ext uri="{FF2B5EF4-FFF2-40B4-BE49-F238E27FC236}">
                <a16:creationId xmlns:a16="http://schemas.microsoft.com/office/drawing/2014/main" id="{E70CA09A-1A8A-4870-9A31-9B44C4679DF6}"/>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3" name="Plassholder for lysbildenummer 2">
            <a:extLst>
              <a:ext uri="{FF2B5EF4-FFF2-40B4-BE49-F238E27FC236}">
                <a16:creationId xmlns:a16="http://schemas.microsoft.com/office/drawing/2014/main" id="{5BAA749B-6CD3-469A-B86D-4E768C7E81BC}"/>
              </a:ext>
            </a:extLst>
          </p:cNvPr>
          <p:cNvSpPr>
            <a:spLocks noGrp="1"/>
          </p:cNvSpPr>
          <p:nvPr>
            <p:ph type="sldNum" sz="quarter" idx="12"/>
          </p:nvPr>
        </p:nvSpPr>
        <p:spPr/>
        <p:txBody>
          <a:bodyPr/>
          <a:lstStyle/>
          <a:p>
            <a:fld id="{E0D67ACF-52BD-4E69-A2A0-623FFB477E00}" type="slidenum">
              <a:rPr lang="nb-NO" smtClean="0"/>
              <a:t>41</a:t>
            </a:fld>
            <a:endParaRPr lang="nb-NO"/>
          </a:p>
        </p:txBody>
      </p:sp>
    </p:spTree>
    <p:extLst>
      <p:ext uri="{BB962C8B-B14F-4D97-AF65-F5344CB8AC3E}">
        <p14:creationId xmlns:p14="http://schemas.microsoft.com/office/powerpoint/2010/main" val="3038377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002C61-579F-43E8-B997-8A687142B9C0}"/>
              </a:ext>
            </a:extLst>
          </p:cNvPr>
          <p:cNvSpPr>
            <a:spLocks noGrp="1"/>
          </p:cNvSpPr>
          <p:nvPr>
            <p:ph type="title"/>
          </p:nvPr>
        </p:nvSpPr>
        <p:spPr>
          <a:solidFill>
            <a:schemeClr val="bg1"/>
          </a:solidFill>
          <a:ln>
            <a:solidFill>
              <a:srgbClr val="FF0000"/>
            </a:solidFill>
          </a:ln>
        </p:spPr>
        <p:txBody>
          <a:bodyPr>
            <a:normAutofit/>
          </a:bodyPr>
          <a:lstStyle/>
          <a:p>
            <a:r>
              <a:rPr lang="nb-NO" sz="3600" dirty="0">
                <a:solidFill>
                  <a:srgbClr val="FF0000"/>
                </a:solidFill>
              </a:rPr>
              <a:t>Foreldrerollen	</a:t>
            </a:r>
          </a:p>
        </p:txBody>
      </p:sp>
      <p:sp>
        <p:nvSpPr>
          <p:cNvPr id="3" name="Plassholder for innhold 2">
            <a:extLst>
              <a:ext uri="{FF2B5EF4-FFF2-40B4-BE49-F238E27FC236}">
                <a16:creationId xmlns:a16="http://schemas.microsoft.com/office/drawing/2014/main" id="{732CB77D-00D8-4ABA-9FE5-805F2912C191}"/>
              </a:ext>
            </a:extLst>
          </p:cNvPr>
          <p:cNvSpPr>
            <a:spLocks noGrp="1"/>
          </p:cNvSpPr>
          <p:nvPr>
            <p:ph idx="1"/>
          </p:nvPr>
        </p:nvSpPr>
        <p:spPr>
          <a:solidFill>
            <a:schemeClr val="bg1"/>
          </a:solidFill>
          <a:ln>
            <a:solidFill>
              <a:srgbClr val="FF0000"/>
            </a:solidFill>
          </a:ln>
        </p:spPr>
        <p:txBody>
          <a:bodyPr>
            <a:normAutofit/>
          </a:bodyPr>
          <a:lstStyle/>
          <a:p>
            <a:pPr>
              <a:buClr>
                <a:srgbClr val="FF0000"/>
              </a:buClr>
              <a:buFont typeface="Arial" panose="020B0604020202020204" pitchFamily="34" charset="0"/>
              <a:buChar char="•"/>
            </a:pPr>
            <a:r>
              <a:rPr lang="nb-NO" dirty="0">
                <a:solidFill>
                  <a:srgbClr val="FF0000"/>
                </a:solidFill>
                <a:latin typeface="&amp;quot"/>
              </a:rPr>
              <a:t>Støtt opp om klubbens arbeid – gjennom foreldremøter forankres fotballens og klubbens verdisyn</a:t>
            </a:r>
          </a:p>
          <a:p>
            <a:pPr>
              <a:buClr>
                <a:srgbClr val="FF0000"/>
              </a:buClr>
              <a:buFont typeface="Arial" panose="020B0604020202020204" pitchFamily="34" charset="0"/>
              <a:buChar char="•"/>
            </a:pPr>
            <a:r>
              <a:rPr lang="nb-NO" dirty="0">
                <a:solidFill>
                  <a:srgbClr val="FF0000"/>
                </a:solidFill>
                <a:latin typeface="&amp;quot"/>
              </a:rPr>
              <a:t>Møt opp til kamper og treninger – du er viktig både for spillerne og miljøet</a:t>
            </a:r>
          </a:p>
          <a:p>
            <a:pPr>
              <a:buClr>
                <a:srgbClr val="FF0000"/>
              </a:buClr>
              <a:buFont typeface="Arial" panose="020B0604020202020204" pitchFamily="34" charset="0"/>
              <a:buChar char="•"/>
            </a:pPr>
            <a:r>
              <a:rPr lang="nb-NO" dirty="0">
                <a:solidFill>
                  <a:srgbClr val="FF0000"/>
                </a:solidFill>
                <a:latin typeface="&amp;quot"/>
              </a:rPr>
              <a:t>Gi oppmuntring til alle spillerne i med- og motgang – dette gir trygghet, trivsel og motivasjon for å bli i fotballfamilien lenge</a:t>
            </a:r>
          </a:p>
          <a:p>
            <a:pPr>
              <a:buClr>
                <a:srgbClr val="FF0000"/>
              </a:buClr>
              <a:buFont typeface="Arial" panose="020B0604020202020204" pitchFamily="34" charset="0"/>
              <a:buChar char="•"/>
            </a:pPr>
            <a:r>
              <a:rPr lang="nb-NO" dirty="0">
                <a:solidFill>
                  <a:srgbClr val="FF0000"/>
                </a:solidFill>
                <a:latin typeface="&amp;quot"/>
              </a:rPr>
              <a:t>Vi har alle ansvar for kampmiljøet – gi ros til begge lag for gode prestasjoner og Fair Play</a:t>
            </a:r>
          </a:p>
          <a:p>
            <a:pPr>
              <a:buClr>
                <a:srgbClr val="FF0000"/>
              </a:buClr>
              <a:buFont typeface="Arial" panose="020B0604020202020204" pitchFamily="34" charset="0"/>
              <a:buChar char="•"/>
            </a:pPr>
            <a:r>
              <a:rPr lang="nb-NO" dirty="0">
                <a:solidFill>
                  <a:srgbClr val="FF0000"/>
                </a:solidFill>
                <a:latin typeface="&amp;quot"/>
              </a:rPr>
              <a:t>Respekter trenerens kampledelse – konstruktiv dialog om gjennomføring tas med trener og klubb i etterkant</a:t>
            </a:r>
          </a:p>
          <a:p>
            <a:pPr>
              <a:buClr>
                <a:srgbClr val="FF0000"/>
              </a:buClr>
              <a:buFont typeface="Arial" panose="020B0604020202020204" pitchFamily="34" charset="0"/>
              <a:buChar char="•"/>
            </a:pPr>
            <a:r>
              <a:rPr lang="nb-NO" dirty="0">
                <a:solidFill>
                  <a:srgbClr val="FF0000"/>
                </a:solidFill>
                <a:latin typeface="&amp;quot"/>
              </a:rPr>
              <a:t>Respekter dommerens avgjørelser – selv om du av og til er uenig!</a:t>
            </a:r>
          </a:p>
          <a:p>
            <a:pPr>
              <a:buClr>
                <a:srgbClr val="FF0000"/>
              </a:buClr>
              <a:buFont typeface="Arial" panose="020B0604020202020204" pitchFamily="34" charset="0"/>
              <a:buChar char="•"/>
            </a:pPr>
            <a:r>
              <a:rPr lang="nb-NO" dirty="0">
                <a:solidFill>
                  <a:srgbClr val="FF0000"/>
                </a:solidFill>
                <a:latin typeface="&amp;quot"/>
              </a:rPr>
              <a:t>Det er ditt barn som spiller fotball. Opptre positivt og støttende – da er du en god medspiller!</a:t>
            </a:r>
          </a:p>
          <a:p>
            <a:pPr marL="0" indent="0" algn="ctr">
              <a:buClr>
                <a:srgbClr val="FF0000"/>
              </a:buClr>
              <a:buNone/>
            </a:pPr>
            <a:r>
              <a:rPr lang="nb-NO" b="1" dirty="0">
                <a:solidFill>
                  <a:srgbClr val="FF0000"/>
                </a:solidFill>
                <a:latin typeface="&amp;quot"/>
              </a:rPr>
              <a:t>Det handler om respekt – ikke sant?</a:t>
            </a:r>
          </a:p>
        </p:txBody>
      </p:sp>
      <p:pic>
        <p:nvPicPr>
          <p:cNvPr id="6" name="Bilde 5" descr="Relatert bilde">
            <a:extLst>
              <a:ext uri="{FF2B5EF4-FFF2-40B4-BE49-F238E27FC236}">
                <a16:creationId xmlns:a16="http://schemas.microsoft.com/office/drawing/2014/main" id="{C68459B2-3709-4716-84BE-612D74F7720F}"/>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7" name="Bilde 6">
            <a:extLst>
              <a:ext uri="{FF2B5EF4-FFF2-40B4-BE49-F238E27FC236}">
                <a16:creationId xmlns:a16="http://schemas.microsoft.com/office/drawing/2014/main" id="{BA818CB9-9FC0-4ED0-A893-5F6E806F58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8" name="TekstSylinder 9">
            <a:extLst>
              <a:ext uri="{FF2B5EF4-FFF2-40B4-BE49-F238E27FC236}">
                <a16:creationId xmlns:a16="http://schemas.microsoft.com/office/drawing/2014/main" id="{4B89BFCA-94CA-4EA8-B92B-250065BBED00}"/>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4" name="Plassholder for lysbildenummer 3">
            <a:extLst>
              <a:ext uri="{FF2B5EF4-FFF2-40B4-BE49-F238E27FC236}">
                <a16:creationId xmlns:a16="http://schemas.microsoft.com/office/drawing/2014/main" id="{594E35D6-C85A-429B-89F7-1D7DEFBE41F3}"/>
              </a:ext>
            </a:extLst>
          </p:cNvPr>
          <p:cNvSpPr>
            <a:spLocks noGrp="1"/>
          </p:cNvSpPr>
          <p:nvPr>
            <p:ph type="sldNum" sz="quarter" idx="12"/>
          </p:nvPr>
        </p:nvSpPr>
        <p:spPr/>
        <p:txBody>
          <a:bodyPr/>
          <a:lstStyle/>
          <a:p>
            <a:fld id="{E0D67ACF-52BD-4E69-A2A0-623FFB477E00}" type="slidenum">
              <a:rPr lang="nb-NO" smtClean="0"/>
              <a:t>42</a:t>
            </a:fld>
            <a:endParaRPr lang="nb-NO"/>
          </a:p>
        </p:txBody>
      </p:sp>
    </p:spTree>
    <p:extLst>
      <p:ext uri="{BB962C8B-B14F-4D97-AF65-F5344CB8AC3E}">
        <p14:creationId xmlns:p14="http://schemas.microsoft.com/office/powerpoint/2010/main" val="311229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0F6C71-01F7-4073-BA57-2D2E652527EE}"/>
              </a:ext>
            </a:extLst>
          </p:cNvPr>
          <p:cNvSpPr>
            <a:spLocks noGrp="1"/>
          </p:cNvSpPr>
          <p:nvPr>
            <p:ph type="title"/>
          </p:nvPr>
        </p:nvSpPr>
        <p:spPr>
          <a:solidFill>
            <a:schemeClr val="bg1"/>
          </a:solidFill>
          <a:ln>
            <a:solidFill>
              <a:srgbClr val="FF0000"/>
            </a:solidFill>
          </a:ln>
        </p:spPr>
        <p:txBody>
          <a:bodyPr>
            <a:normAutofit/>
          </a:bodyPr>
          <a:lstStyle/>
          <a:p>
            <a:r>
              <a:rPr lang="nb-NO" dirty="0">
                <a:solidFill>
                  <a:srgbClr val="FF0000"/>
                </a:solidFill>
              </a:rPr>
              <a:t>Krav til Dommerveileder</a:t>
            </a:r>
          </a:p>
        </p:txBody>
      </p:sp>
      <p:sp>
        <p:nvSpPr>
          <p:cNvPr id="3" name="Plassholder for innhold 2">
            <a:extLst>
              <a:ext uri="{FF2B5EF4-FFF2-40B4-BE49-F238E27FC236}">
                <a16:creationId xmlns:a16="http://schemas.microsoft.com/office/drawing/2014/main" id="{9784361B-8424-4F48-B96F-90B115465952}"/>
              </a:ext>
            </a:extLst>
          </p:cNvPr>
          <p:cNvSpPr>
            <a:spLocks noGrp="1"/>
          </p:cNvSpPr>
          <p:nvPr>
            <p:ph idx="1"/>
          </p:nvPr>
        </p:nvSpPr>
        <p:spPr>
          <a:xfrm>
            <a:off x="1066800" y="2103119"/>
            <a:ext cx="10058400" cy="4288055"/>
          </a:xfrm>
          <a:solidFill>
            <a:schemeClr val="bg1"/>
          </a:solidFill>
          <a:ln>
            <a:solidFill>
              <a:srgbClr val="FF0000"/>
            </a:solidFill>
          </a:ln>
        </p:spPr>
        <p:txBody>
          <a:bodyPr>
            <a:normAutofit/>
          </a:bodyPr>
          <a:lstStyle/>
          <a:p>
            <a:pPr>
              <a:buClr>
                <a:srgbClr val="FF0000"/>
              </a:buClr>
              <a:buFont typeface="Arial" panose="020B0604020202020204" pitchFamily="34" charset="0"/>
              <a:buChar char="•"/>
            </a:pPr>
            <a:r>
              <a:rPr lang="nb-NO" dirty="0">
                <a:solidFill>
                  <a:srgbClr val="FF0000"/>
                </a:solidFill>
              </a:rPr>
              <a:t>Gi dommerne direkte oppfølging på feltet i kamp</a:t>
            </a:r>
          </a:p>
          <a:p>
            <a:pPr lvl="1">
              <a:buClr>
                <a:srgbClr val="FF0000"/>
              </a:buClr>
              <a:buFont typeface="Arial" panose="020B0604020202020204" pitchFamily="34" charset="0"/>
              <a:buChar char="•"/>
            </a:pPr>
            <a:r>
              <a:rPr lang="nb-NO" dirty="0">
                <a:solidFill>
                  <a:srgbClr val="FF0000"/>
                </a:solidFill>
              </a:rPr>
              <a:t>Gode dommerveildere skaper gode utviklingsmiljø</a:t>
            </a:r>
            <a:endParaRPr lang="nb-NO" sz="1800" dirty="0">
              <a:solidFill>
                <a:srgbClr val="FF0000"/>
              </a:solidFill>
            </a:endParaRPr>
          </a:p>
          <a:p>
            <a:pPr>
              <a:buClr>
                <a:srgbClr val="FF0000"/>
              </a:buClr>
              <a:buFont typeface="Arial" panose="020B0604020202020204" pitchFamily="34" charset="0"/>
              <a:buChar char="•"/>
            </a:pPr>
            <a:r>
              <a:rPr lang="nb-NO" dirty="0">
                <a:solidFill>
                  <a:srgbClr val="FF0000"/>
                </a:solidFill>
              </a:rPr>
              <a:t>Rekruttere nye dommere</a:t>
            </a:r>
          </a:p>
          <a:p>
            <a:pPr>
              <a:buClr>
                <a:srgbClr val="FF0000"/>
              </a:buClr>
              <a:buFont typeface="Arial" panose="020B0604020202020204" pitchFamily="34" charset="0"/>
              <a:buChar char="•"/>
            </a:pPr>
            <a:r>
              <a:rPr lang="nb-NO" dirty="0">
                <a:solidFill>
                  <a:srgbClr val="FF0000"/>
                </a:solidFill>
              </a:rPr>
              <a:t>Planlegging og gjennomføring av dommerforum – ansvarlig for å utarbeide en struktur for hvordan de gjennomføres</a:t>
            </a:r>
          </a:p>
          <a:p>
            <a:pPr>
              <a:buClr>
                <a:srgbClr val="FF0000"/>
              </a:buClr>
              <a:buFont typeface="Arial" panose="020B0604020202020204" pitchFamily="34" charset="0"/>
              <a:buChar char="•"/>
            </a:pPr>
            <a:r>
              <a:rPr lang="nb-NO" dirty="0">
                <a:solidFill>
                  <a:srgbClr val="FF0000"/>
                </a:solidFill>
              </a:rPr>
              <a:t>Planlegge de ukentlige dommeroppdragene</a:t>
            </a:r>
          </a:p>
          <a:p>
            <a:pPr>
              <a:buClr>
                <a:srgbClr val="FF0000"/>
              </a:buClr>
              <a:buFont typeface="Arial" panose="020B0604020202020204" pitchFamily="34" charset="0"/>
              <a:buChar char="•"/>
            </a:pPr>
            <a:r>
              <a:rPr lang="nb-NO" dirty="0">
                <a:solidFill>
                  <a:srgbClr val="FF0000"/>
                </a:solidFill>
              </a:rPr>
              <a:t>Bidra til at dommerne føler trygghet og får økt sin kompetanse </a:t>
            </a:r>
          </a:p>
          <a:p>
            <a:endParaRPr lang="nb-NO" dirty="0">
              <a:solidFill>
                <a:srgbClr val="FF0000"/>
              </a:solidFill>
            </a:endParaRPr>
          </a:p>
          <a:p>
            <a:pPr marL="0" indent="0">
              <a:buNone/>
            </a:pPr>
            <a:endParaRPr lang="nb-NO" dirty="0">
              <a:solidFill>
                <a:srgbClr val="FF0000"/>
              </a:solidFill>
            </a:endParaRPr>
          </a:p>
        </p:txBody>
      </p:sp>
      <p:pic>
        <p:nvPicPr>
          <p:cNvPr id="4" name="Bilde 3" descr="Relatert bilde">
            <a:extLst>
              <a:ext uri="{FF2B5EF4-FFF2-40B4-BE49-F238E27FC236}">
                <a16:creationId xmlns:a16="http://schemas.microsoft.com/office/drawing/2014/main" id="{DA086620-AE65-4813-A846-0BF310B206B4}"/>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5" name="Bilde 4">
            <a:extLst>
              <a:ext uri="{FF2B5EF4-FFF2-40B4-BE49-F238E27FC236}">
                <a16:creationId xmlns:a16="http://schemas.microsoft.com/office/drawing/2014/main" id="{74F44843-2C03-45C7-9A3A-900D2524C8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6" name="TekstSylinder 9">
            <a:extLst>
              <a:ext uri="{FF2B5EF4-FFF2-40B4-BE49-F238E27FC236}">
                <a16:creationId xmlns:a16="http://schemas.microsoft.com/office/drawing/2014/main" id="{AC18F9E8-3FD7-4EC8-A806-736D26EB7A05}"/>
              </a:ext>
            </a:extLst>
          </p:cNvPr>
          <p:cNvSpPr txBox="1"/>
          <p:nvPr/>
        </p:nvSpPr>
        <p:spPr>
          <a:xfrm>
            <a:off x="9979424" y="6391174"/>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7" name="Plassholder for lysbildenummer 6">
            <a:extLst>
              <a:ext uri="{FF2B5EF4-FFF2-40B4-BE49-F238E27FC236}">
                <a16:creationId xmlns:a16="http://schemas.microsoft.com/office/drawing/2014/main" id="{5E135E0F-BF61-49E4-B9F4-663A265909A6}"/>
              </a:ext>
            </a:extLst>
          </p:cNvPr>
          <p:cNvSpPr>
            <a:spLocks noGrp="1"/>
          </p:cNvSpPr>
          <p:nvPr>
            <p:ph type="sldNum" sz="quarter" idx="12"/>
          </p:nvPr>
        </p:nvSpPr>
        <p:spPr/>
        <p:txBody>
          <a:bodyPr/>
          <a:lstStyle/>
          <a:p>
            <a:fld id="{E0D67ACF-52BD-4E69-A2A0-623FFB477E00}" type="slidenum">
              <a:rPr lang="nb-NO" smtClean="0"/>
              <a:t>43</a:t>
            </a:fld>
            <a:endParaRPr lang="nb-NO"/>
          </a:p>
        </p:txBody>
      </p:sp>
    </p:spTree>
    <p:extLst>
      <p:ext uri="{BB962C8B-B14F-4D97-AF65-F5344CB8AC3E}">
        <p14:creationId xmlns:p14="http://schemas.microsoft.com/office/powerpoint/2010/main" val="23772343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0F6C71-01F7-4073-BA57-2D2E652527EE}"/>
              </a:ext>
            </a:extLst>
          </p:cNvPr>
          <p:cNvSpPr>
            <a:spLocks noGrp="1"/>
          </p:cNvSpPr>
          <p:nvPr>
            <p:ph type="title"/>
          </p:nvPr>
        </p:nvSpPr>
        <p:spPr>
          <a:solidFill>
            <a:schemeClr val="bg1"/>
          </a:solidFill>
          <a:ln>
            <a:solidFill>
              <a:srgbClr val="FF0000"/>
            </a:solidFill>
          </a:ln>
        </p:spPr>
        <p:txBody>
          <a:bodyPr>
            <a:normAutofit/>
          </a:bodyPr>
          <a:lstStyle/>
          <a:p>
            <a:r>
              <a:rPr lang="nb-NO" dirty="0">
                <a:solidFill>
                  <a:srgbClr val="FF0000"/>
                </a:solidFill>
              </a:rPr>
              <a:t>Krav til Dommerveileder</a:t>
            </a:r>
          </a:p>
        </p:txBody>
      </p:sp>
      <p:sp>
        <p:nvSpPr>
          <p:cNvPr id="3" name="Plassholder for innhold 2">
            <a:extLst>
              <a:ext uri="{FF2B5EF4-FFF2-40B4-BE49-F238E27FC236}">
                <a16:creationId xmlns:a16="http://schemas.microsoft.com/office/drawing/2014/main" id="{9784361B-8424-4F48-B96F-90B115465952}"/>
              </a:ext>
            </a:extLst>
          </p:cNvPr>
          <p:cNvSpPr>
            <a:spLocks noGrp="1"/>
          </p:cNvSpPr>
          <p:nvPr>
            <p:ph idx="1"/>
          </p:nvPr>
        </p:nvSpPr>
        <p:spPr>
          <a:xfrm>
            <a:off x="1066800" y="2103119"/>
            <a:ext cx="10058400" cy="4288055"/>
          </a:xfrm>
          <a:solidFill>
            <a:schemeClr val="bg1"/>
          </a:solidFill>
          <a:ln>
            <a:solidFill>
              <a:srgbClr val="FF0000"/>
            </a:solidFill>
          </a:ln>
        </p:spPr>
        <p:txBody>
          <a:bodyPr>
            <a:normAutofit/>
          </a:bodyPr>
          <a:lstStyle/>
          <a:p>
            <a:pPr>
              <a:buClr>
                <a:srgbClr val="FF0000"/>
              </a:buClr>
              <a:buFont typeface="Arial" panose="020B0604020202020204" pitchFamily="34" charset="0"/>
              <a:buChar char="•"/>
            </a:pPr>
            <a:r>
              <a:rPr lang="nb-NO" dirty="0">
                <a:solidFill>
                  <a:srgbClr val="FF0000"/>
                </a:solidFill>
              </a:rPr>
              <a:t>Være det sportslige «limet» mellom klubbens sportslige ledelse og dommere</a:t>
            </a:r>
          </a:p>
          <a:p>
            <a:pPr>
              <a:buClr>
                <a:srgbClr val="FF0000"/>
              </a:buClr>
              <a:buFont typeface="Arial" panose="020B0604020202020204" pitchFamily="34" charset="0"/>
              <a:buChar char="•"/>
            </a:pPr>
            <a:r>
              <a:rPr lang="nb-NO" dirty="0">
                <a:solidFill>
                  <a:srgbClr val="FF0000"/>
                </a:solidFill>
              </a:rPr>
              <a:t>Opprette en egen plattform for trenerne på sosiale medier – </a:t>
            </a:r>
            <a:r>
              <a:rPr lang="nb-NO" dirty="0" err="1">
                <a:solidFill>
                  <a:srgbClr val="FF0000"/>
                </a:solidFill>
              </a:rPr>
              <a:t>facebook</a:t>
            </a:r>
            <a:endParaRPr lang="nb-NO" dirty="0">
              <a:solidFill>
                <a:srgbClr val="FF0000"/>
              </a:solidFill>
            </a:endParaRPr>
          </a:p>
          <a:p>
            <a:pPr>
              <a:buClr>
                <a:srgbClr val="FF0000"/>
              </a:buClr>
              <a:buFont typeface="Arial" panose="020B0604020202020204" pitchFamily="34" charset="0"/>
              <a:buChar char="•"/>
            </a:pPr>
            <a:r>
              <a:rPr lang="nb-NO" dirty="0">
                <a:solidFill>
                  <a:srgbClr val="FF0000"/>
                </a:solidFill>
              </a:rPr>
              <a:t>Sosiale arrangement </a:t>
            </a:r>
          </a:p>
          <a:p>
            <a:pPr>
              <a:buClr>
                <a:srgbClr val="FF0000"/>
              </a:buClr>
              <a:buFont typeface="Arial" panose="020B0604020202020204" pitchFamily="34" charset="0"/>
              <a:buChar char="•"/>
            </a:pPr>
            <a:r>
              <a:rPr lang="nb-NO" dirty="0">
                <a:solidFill>
                  <a:srgbClr val="FF0000"/>
                </a:solidFill>
              </a:rPr>
              <a:t>Må inneha</a:t>
            </a:r>
          </a:p>
          <a:p>
            <a:pPr lvl="1">
              <a:buClr>
                <a:srgbClr val="FF0000"/>
              </a:buClr>
              <a:buFont typeface="Arial" panose="020B0604020202020204" pitchFamily="34" charset="0"/>
              <a:buChar char="•"/>
            </a:pPr>
            <a:r>
              <a:rPr lang="nb-NO" dirty="0">
                <a:solidFill>
                  <a:srgbClr val="FF0000"/>
                </a:solidFill>
              </a:rPr>
              <a:t>Gode menneskelige egenskaper</a:t>
            </a:r>
          </a:p>
          <a:p>
            <a:pPr lvl="1">
              <a:buClr>
                <a:srgbClr val="FF0000"/>
              </a:buClr>
              <a:buFont typeface="Arial" panose="020B0604020202020204" pitchFamily="34" charset="0"/>
              <a:buChar char="•"/>
            </a:pPr>
            <a:r>
              <a:rPr lang="nb-NO" dirty="0">
                <a:solidFill>
                  <a:srgbClr val="FF0000"/>
                </a:solidFill>
              </a:rPr>
              <a:t>Bygge relasjoner</a:t>
            </a:r>
          </a:p>
          <a:p>
            <a:pPr lvl="1">
              <a:buClr>
                <a:srgbClr val="FF0000"/>
              </a:buClr>
              <a:buFont typeface="Arial" panose="020B0604020202020204" pitchFamily="34" charset="0"/>
              <a:buChar char="•"/>
            </a:pPr>
            <a:r>
              <a:rPr lang="nb-NO" dirty="0">
                <a:solidFill>
                  <a:srgbClr val="FF0000"/>
                </a:solidFill>
              </a:rPr>
              <a:t>Ha stor personlig integritet og ha evne til sette andre menneskers behov i sentrum</a:t>
            </a:r>
          </a:p>
          <a:p>
            <a:pPr lvl="1">
              <a:buClr>
                <a:srgbClr val="FF0000"/>
              </a:buClr>
              <a:buFont typeface="Arial" panose="020B0604020202020204" pitchFamily="34" charset="0"/>
              <a:buChar char="•"/>
            </a:pPr>
            <a:r>
              <a:rPr lang="nb-NO" dirty="0">
                <a:solidFill>
                  <a:srgbClr val="FF0000"/>
                </a:solidFill>
              </a:rPr>
              <a:t>Tilstedeværelse på banen, evne til å ta utgangspunkt i den som skal veiledes, overføre faglige budskap og følge opp arbeidet over tid</a:t>
            </a:r>
          </a:p>
          <a:p>
            <a:pPr lvl="1">
              <a:buClr>
                <a:srgbClr val="FF0000"/>
              </a:buClr>
              <a:buFont typeface="Arial" panose="020B0604020202020204" pitchFamily="34" charset="0"/>
              <a:buChar char="•"/>
            </a:pPr>
            <a:r>
              <a:rPr lang="nb-NO" dirty="0">
                <a:solidFill>
                  <a:srgbClr val="FF0000"/>
                </a:solidFill>
              </a:rPr>
              <a:t>Evne å bygge en kultur for feedback</a:t>
            </a:r>
          </a:p>
          <a:p>
            <a:endParaRPr lang="nb-NO" dirty="0">
              <a:solidFill>
                <a:srgbClr val="FF0000"/>
              </a:solidFill>
            </a:endParaRPr>
          </a:p>
        </p:txBody>
      </p:sp>
      <p:pic>
        <p:nvPicPr>
          <p:cNvPr id="4" name="Bilde 3" descr="Relatert bilde">
            <a:extLst>
              <a:ext uri="{FF2B5EF4-FFF2-40B4-BE49-F238E27FC236}">
                <a16:creationId xmlns:a16="http://schemas.microsoft.com/office/drawing/2014/main" id="{DA086620-AE65-4813-A846-0BF310B206B4}"/>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5" name="Bilde 4">
            <a:extLst>
              <a:ext uri="{FF2B5EF4-FFF2-40B4-BE49-F238E27FC236}">
                <a16:creationId xmlns:a16="http://schemas.microsoft.com/office/drawing/2014/main" id="{74F44843-2C03-45C7-9A3A-900D2524C8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6" name="TekstSylinder 9">
            <a:extLst>
              <a:ext uri="{FF2B5EF4-FFF2-40B4-BE49-F238E27FC236}">
                <a16:creationId xmlns:a16="http://schemas.microsoft.com/office/drawing/2014/main" id="{AC18F9E8-3FD7-4EC8-A806-736D26EB7A05}"/>
              </a:ext>
            </a:extLst>
          </p:cNvPr>
          <p:cNvSpPr txBox="1"/>
          <p:nvPr/>
        </p:nvSpPr>
        <p:spPr>
          <a:xfrm>
            <a:off x="9979424" y="6391174"/>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7" name="Plassholder for lysbildenummer 6">
            <a:extLst>
              <a:ext uri="{FF2B5EF4-FFF2-40B4-BE49-F238E27FC236}">
                <a16:creationId xmlns:a16="http://schemas.microsoft.com/office/drawing/2014/main" id="{304B3A03-2EF5-40EC-9850-DC72322C65ED}"/>
              </a:ext>
            </a:extLst>
          </p:cNvPr>
          <p:cNvSpPr>
            <a:spLocks noGrp="1"/>
          </p:cNvSpPr>
          <p:nvPr>
            <p:ph type="sldNum" sz="quarter" idx="12"/>
          </p:nvPr>
        </p:nvSpPr>
        <p:spPr/>
        <p:txBody>
          <a:bodyPr/>
          <a:lstStyle/>
          <a:p>
            <a:fld id="{E0D67ACF-52BD-4E69-A2A0-623FFB477E00}" type="slidenum">
              <a:rPr lang="nb-NO" smtClean="0"/>
              <a:t>44</a:t>
            </a:fld>
            <a:endParaRPr lang="nb-NO"/>
          </a:p>
        </p:txBody>
      </p:sp>
    </p:spTree>
    <p:extLst>
      <p:ext uri="{BB962C8B-B14F-4D97-AF65-F5344CB8AC3E}">
        <p14:creationId xmlns:p14="http://schemas.microsoft.com/office/powerpoint/2010/main" val="26791108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263B368-8444-4069-B080-0D7228B90231}"/>
              </a:ext>
            </a:extLst>
          </p:cNvPr>
          <p:cNvSpPr>
            <a:spLocks noGrp="1"/>
          </p:cNvSpPr>
          <p:nvPr>
            <p:ph type="title"/>
          </p:nvPr>
        </p:nvSpPr>
        <p:spPr>
          <a:xfrm>
            <a:off x="1072126" y="2303282"/>
            <a:ext cx="10058400" cy="2251435"/>
          </a:xfrm>
        </p:spPr>
        <p:txBody>
          <a:bodyPr>
            <a:normAutofit/>
          </a:bodyPr>
          <a:lstStyle/>
          <a:p>
            <a:pPr algn="ctr"/>
            <a:r>
              <a:rPr lang="nb-NO" sz="8000" b="1" dirty="0">
                <a:solidFill>
                  <a:srgbClr val="FF0000"/>
                </a:solidFill>
              </a:rPr>
              <a:t>Akslaskolen</a:t>
            </a:r>
            <a:br>
              <a:rPr lang="nb-NO" sz="8000" b="1" dirty="0">
                <a:solidFill>
                  <a:srgbClr val="FF0000"/>
                </a:solidFill>
              </a:rPr>
            </a:br>
            <a:r>
              <a:rPr lang="nb-NO" sz="3600" b="1" dirty="0">
                <a:solidFill>
                  <a:srgbClr val="FF0000"/>
                </a:solidFill>
              </a:rPr>
              <a:t>skoleringsplan</a:t>
            </a:r>
            <a:endParaRPr lang="nb-NO" sz="8000" b="1" dirty="0">
              <a:solidFill>
                <a:srgbClr val="FF0000"/>
              </a:solidFill>
            </a:endParaRPr>
          </a:p>
        </p:txBody>
      </p:sp>
      <p:pic>
        <p:nvPicPr>
          <p:cNvPr id="9" name="Bilde 8" descr="Relatert bilde">
            <a:extLst>
              <a:ext uri="{FF2B5EF4-FFF2-40B4-BE49-F238E27FC236}">
                <a16:creationId xmlns:a16="http://schemas.microsoft.com/office/drawing/2014/main" id="{F2802242-79C6-4643-B7A2-620299F05EB7}"/>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928190" y="259238"/>
            <a:ext cx="907963" cy="1304544"/>
          </a:xfrm>
          <a:prstGeom prst="rect">
            <a:avLst/>
          </a:prstGeom>
          <a:noFill/>
          <a:ln>
            <a:noFill/>
          </a:ln>
        </p:spPr>
      </p:pic>
      <p:pic>
        <p:nvPicPr>
          <p:cNvPr id="12" name="Bilde 11">
            <a:extLst>
              <a:ext uri="{FF2B5EF4-FFF2-40B4-BE49-F238E27FC236}">
                <a16:creationId xmlns:a16="http://schemas.microsoft.com/office/drawing/2014/main" id="{CBCA7F4D-5221-49A4-BE37-273539887E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846" y="259237"/>
            <a:ext cx="1432560" cy="1304544"/>
          </a:xfrm>
          <a:prstGeom prst="rect">
            <a:avLst/>
          </a:prstGeom>
        </p:spPr>
      </p:pic>
      <p:pic>
        <p:nvPicPr>
          <p:cNvPr id="6" name="Bilde 5">
            <a:extLst>
              <a:ext uri="{FF2B5EF4-FFF2-40B4-BE49-F238E27FC236}">
                <a16:creationId xmlns:a16="http://schemas.microsoft.com/office/drawing/2014/main" id="{A7EB6248-E440-4F49-8752-B5EDB86FFA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846" y="4507036"/>
            <a:ext cx="3129599" cy="1742530"/>
          </a:xfrm>
          <a:prstGeom prst="rect">
            <a:avLst/>
          </a:prstGeom>
        </p:spPr>
      </p:pic>
      <p:pic>
        <p:nvPicPr>
          <p:cNvPr id="13" name="Bilde 12">
            <a:extLst>
              <a:ext uri="{FF2B5EF4-FFF2-40B4-BE49-F238E27FC236}">
                <a16:creationId xmlns:a16="http://schemas.microsoft.com/office/drawing/2014/main" id="{1C3FB30A-C587-47B5-8E08-997D948555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7037" y="4507036"/>
            <a:ext cx="2649116" cy="1742530"/>
          </a:xfrm>
          <a:prstGeom prst="rect">
            <a:avLst/>
          </a:prstGeom>
        </p:spPr>
      </p:pic>
      <p:sp>
        <p:nvSpPr>
          <p:cNvPr id="7" name="TekstSylinder 6">
            <a:extLst>
              <a:ext uri="{FF2B5EF4-FFF2-40B4-BE49-F238E27FC236}">
                <a16:creationId xmlns:a16="http://schemas.microsoft.com/office/drawing/2014/main" id="{66F423FD-4F82-493D-9D78-8B6E44D47176}"/>
              </a:ext>
            </a:extLst>
          </p:cNvPr>
          <p:cNvSpPr txBox="1"/>
          <p:nvPr/>
        </p:nvSpPr>
        <p:spPr>
          <a:xfrm>
            <a:off x="7584660" y="1766190"/>
            <a:ext cx="4251493" cy="584775"/>
          </a:xfrm>
          <a:prstGeom prst="rect">
            <a:avLst/>
          </a:prstGeom>
          <a:solidFill>
            <a:schemeClr val="bg1"/>
          </a:solidFill>
        </p:spPr>
        <p:txBody>
          <a:bodyPr wrap="square" rtlCol="0">
            <a:spAutoFit/>
          </a:bodyPr>
          <a:lstStyle/>
          <a:p>
            <a:r>
              <a:rPr lang="nb-NO" sz="3200" b="1" dirty="0">
                <a:solidFill>
                  <a:srgbClr val="FF0000"/>
                </a:solidFill>
                <a:effectLst>
                  <a:outerShdw blurRad="38100" dist="38100" dir="2700000" algn="tl">
                    <a:srgbClr val="000000">
                      <a:alpha val="43137"/>
                    </a:srgbClr>
                  </a:outerShdw>
                </a:effectLst>
              </a:rPr>
              <a:t>#Idrettsglede for alle </a:t>
            </a:r>
          </a:p>
        </p:txBody>
      </p:sp>
      <p:sp>
        <p:nvSpPr>
          <p:cNvPr id="8" name="TekstSylinder 7">
            <a:extLst>
              <a:ext uri="{FF2B5EF4-FFF2-40B4-BE49-F238E27FC236}">
                <a16:creationId xmlns:a16="http://schemas.microsoft.com/office/drawing/2014/main" id="{200C7119-5D9C-4DCA-A605-15F2AD178EDB}"/>
              </a:ext>
            </a:extLst>
          </p:cNvPr>
          <p:cNvSpPr txBox="1"/>
          <p:nvPr/>
        </p:nvSpPr>
        <p:spPr>
          <a:xfrm>
            <a:off x="355846" y="1766190"/>
            <a:ext cx="3281711" cy="738664"/>
          </a:xfrm>
          <a:prstGeom prst="rect">
            <a:avLst/>
          </a:prstGeom>
          <a:noFill/>
        </p:spPr>
        <p:txBody>
          <a:bodyPr wrap="square" rtlCol="0">
            <a:spAutoFit/>
          </a:bodyPr>
          <a:lstStyle/>
          <a:p>
            <a:pPr algn="ctr">
              <a:buClr>
                <a:srgbClr val="FF0000"/>
              </a:buClr>
            </a:pPr>
            <a:r>
              <a:rPr lang="nb-NO" sz="1400" b="1" i="1" dirty="0">
                <a:solidFill>
                  <a:srgbClr val="FF0000"/>
                </a:solidFill>
                <a:latin typeface="Ink Free" panose="03080402000500000000" pitchFamily="66" charset="0"/>
              </a:rPr>
              <a:t>«Ingen fortjener å tilhøre et bedre lag, </a:t>
            </a:r>
          </a:p>
          <a:p>
            <a:pPr algn="ctr">
              <a:buClr>
                <a:srgbClr val="FF0000"/>
              </a:buClr>
            </a:pPr>
            <a:r>
              <a:rPr lang="nb-NO" sz="1400" b="1" i="1" dirty="0">
                <a:solidFill>
                  <a:srgbClr val="FF0000"/>
                </a:solidFill>
                <a:latin typeface="Ink Free" panose="03080402000500000000" pitchFamily="66" charset="0"/>
              </a:rPr>
              <a:t>enn det man er villig til </a:t>
            </a:r>
          </a:p>
          <a:p>
            <a:pPr algn="ctr">
              <a:buClr>
                <a:srgbClr val="FF0000"/>
              </a:buClr>
            </a:pPr>
            <a:r>
              <a:rPr lang="nb-NO" sz="1400" b="1" i="1" dirty="0">
                <a:solidFill>
                  <a:srgbClr val="FF0000"/>
                </a:solidFill>
                <a:latin typeface="Ink Free" panose="03080402000500000000" pitchFamily="66" charset="0"/>
              </a:rPr>
              <a:t>å være med på å skape selv»  </a:t>
            </a:r>
            <a:r>
              <a:rPr lang="nb-NO" sz="900" b="1" i="1" dirty="0">
                <a:solidFill>
                  <a:srgbClr val="FF0000"/>
                </a:solidFill>
                <a:latin typeface="Ink Free" panose="03080402000500000000" pitchFamily="66" charset="0"/>
              </a:rPr>
              <a:t>Marit Breivik</a:t>
            </a:r>
            <a:endParaRPr lang="nb-NO" sz="1400" b="1" i="1" dirty="0">
              <a:solidFill>
                <a:srgbClr val="FF0000"/>
              </a:solidFill>
              <a:latin typeface="Ink Free" panose="03080402000500000000" pitchFamily="66" charset="0"/>
            </a:endParaRPr>
          </a:p>
        </p:txBody>
      </p:sp>
      <p:sp>
        <p:nvSpPr>
          <p:cNvPr id="10" name="TekstSylinder 9">
            <a:extLst>
              <a:ext uri="{FF2B5EF4-FFF2-40B4-BE49-F238E27FC236}">
                <a16:creationId xmlns:a16="http://schemas.microsoft.com/office/drawing/2014/main" id="{1C29B14C-53BD-4B71-AA91-F4BB38D7D0B7}"/>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3" name="Plassholder for lysbildenummer 2">
            <a:extLst>
              <a:ext uri="{FF2B5EF4-FFF2-40B4-BE49-F238E27FC236}">
                <a16:creationId xmlns:a16="http://schemas.microsoft.com/office/drawing/2014/main" id="{BD29AD6C-C5D0-448A-AAE7-B4B3A70AFD23}"/>
              </a:ext>
            </a:extLst>
          </p:cNvPr>
          <p:cNvSpPr>
            <a:spLocks noGrp="1"/>
          </p:cNvSpPr>
          <p:nvPr>
            <p:ph type="sldNum" sz="quarter" idx="12"/>
          </p:nvPr>
        </p:nvSpPr>
        <p:spPr/>
        <p:txBody>
          <a:bodyPr/>
          <a:lstStyle/>
          <a:p>
            <a:fld id="{E0D67ACF-52BD-4E69-A2A0-623FFB477E00}" type="slidenum">
              <a:rPr lang="nb-NO" smtClean="0"/>
              <a:t>45</a:t>
            </a:fld>
            <a:endParaRPr lang="nb-NO"/>
          </a:p>
        </p:txBody>
      </p:sp>
    </p:spTree>
    <p:extLst>
      <p:ext uri="{BB962C8B-B14F-4D97-AF65-F5344CB8AC3E}">
        <p14:creationId xmlns:p14="http://schemas.microsoft.com/office/powerpoint/2010/main" val="35719666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1AA0F50F-74D2-4754-A993-9C3D517627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7335" y="37355"/>
            <a:ext cx="1457325" cy="1443966"/>
          </a:xfrm>
          <a:prstGeom prst="rect">
            <a:avLst/>
          </a:prstGeom>
        </p:spPr>
      </p:pic>
      <p:graphicFrame>
        <p:nvGraphicFramePr>
          <p:cNvPr id="4" name="Plassholder for innhold 3">
            <a:extLst>
              <a:ext uri="{FF2B5EF4-FFF2-40B4-BE49-F238E27FC236}">
                <a16:creationId xmlns:a16="http://schemas.microsoft.com/office/drawing/2014/main" id="{AF5B55FF-B97F-4E4F-98EC-B01DEBA804C9}"/>
              </a:ext>
            </a:extLst>
          </p:cNvPr>
          <p:cNvGraphicFramePr>
            <a:graphicFrameLocks noGrp="1"/>
          </p:cNvGraphicFramePr>
          <p:nvPr>
            <p:ph idx="1"/>
            <p:extLst>
              <p:ext uri="{D42A27DB-BD31-4B8C-83A1-F6EECF244321}">
                <p14:modId xmlns:p14="http://schemas.microsoft.com/office/powerpoint/2010/main" val="4072136972"/>
              </p:ext>
            </p:extLst>
          </p:nvPr>
        </p:nvGraphicFramePr>
        <p:xfrm>
          <a:off x="1066799" y="1417084"/>
          <a:ext cx="10058400" cy="4987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Sylinder 6">
            <a:extLst>
              <a:ext uri="{FF2B5EF4-FFF2-40B4-BE49-F238E27FC236}">
                <a16:creationId xmlns:a16="http://schemas.microsoft.com/office/drawing/2014/main" id="{620E1DDC-48D1-42C8-81D7-8D15D916C690}"/>
              </a:ext>
            </a:extLst>
          </p:cNvPr>
          <p:cNvSpPr txBox="1"/>
          <p:nvPr/>
        </p:nvSpPr>
        <p:spPr>
          <a:xfrm>
            <a:off x="5576112" y="917572"/>
            <a:ext cx="1039776" cy="369332"/>
          </a:xfrm>
          <a:prstGeom prst="rect">
            <a:avLst/>
          </a:prstGeom>
          <a:solidFill>
            <a:srgbClr val="FF0000"/>
          </a:solidFill>
          <a:ln>
            <a:solidFill>
              <a:srgbClr val="FF0000"/>
            </a:solidFill>
          </a:ln>
        </p:spPr>
        <p:txBody>
          <a:bodyPr wrap="square" rtlCol="0">
            <a:spAutoFit/>
          </a:bodyPr>
          <a:lstStyle/>
          <a:p>
            <a:r>
              <a:rPr lang="nb-NO" b="1" dirty="0">
                <a:solidFill>
                  <a:schemeClr val="bg1"/>
                </a:solidFill>
              </a:rPr>
              <a:t>5.Kamp</a:t>
            </a:r>
          </a:p>
        </p:txBody>
      </p:sp>
      <p:sp>
        <p:nvSpPr>
          <p:cNvPr id="11" name="TekstSylinder 10">
            <a:extLst>
              <a:ext uri="{FF2B5EF4-FFF2-40B4-BE49-F238E27FC236}">
                <a16:creationId xmlns:a16="http://schemas.microsoft.com/office/drawing/2014/main" id="{78A4E058-0272-445A-8FD0-481DD81BD040}"/>
              </a:ext>
            </a:extLst>
          </p:cNvPr>
          <p:cNvSpPr txBox="1"/>
          <p:nvPr/>
        </p:nvSpPr>
        <p:spPr>
          <a:xfrm>
            <a:off x="8421072" y="2002648"/>
            <a:ext cx="3313728" cy="923330"/>
          </a:xfrm>
          <a:prstGeom prst="rect">
            <a:avLst/>
          </a:prstGeom>
          <a:noFill/>
          <a:ln>
            <a:solidFill>
              <a:srgbClr val="FF0000"/>
            </a:solidFill>
          </a:ln>
        </p:spPr>
        <p:txBody>
          <a:bodyPr wrap="none" rtlCol="0">
            <a:spAutoFit/>
          </a:bodyPr>
          <a:lstStyle/>
          <a:p>
            <a:r>
              <a:rPr lang="nb-NO" b="1" dirty="0">
                <a:solidFill>
                  <a:srgbClr val="FF0000"/>
                </a:solidFill>
              </a:rPr>
              <a:t>6 – 9 år: 		trinn 1 og 2</a:t>
            </a:r>
          </a:p>
          <a:p>
            <a:r>
              <a:rPr lang="nb-NO" b="1" dirty="0">
                <a:solidFill>
                  <a:srgbClr val="FF0000"/>
                </a:solidFill>
              </a:rPr>
              <a:t>10 – 14 år: 	trinn 1, 2 og 3</a:t>
            </a:r>
          </a:p>
          <a:p>
            <a:r>
              <a:rPr lang="nb-NO" b="1" dirty="0">
                <a:solidFill>
                  <a:srgbClr val="FF0000"/>
                </a:solidFill>
              </a:rPr>
              <a:t>15 – 19 år: 	trinn 1, 2, 3 og 4</a:t>
            </a:r>
          </a:p>
        </p:txBody>
      </p:sp>
      <p:pic>
        <p:nvPicPr>
          <p:cNvPr id="12" name="Bilde 11" descr="Relatert bilde">
            <a:extLst>
              <a:ext uri="{FF2B5EF4-FFF2-40B4-BE49-F238E27FC236}">
                <a16:creationId xmlns:a16="http://schemas.microsoft.com/office/drawing/2014/main" id="{AA7B3D8D-CCCB-4F79-8D17-F1AF29DD36EA}"/>
              </a:ext>
            </a:extLst>
          </p:cNvPr>
          <p:cNvPicPr>
            <a:picLocks noChangeAspect="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10928190" y="259238"/>
            <a:ext cx="907963" cy="1304544"/>
          </a:xfrm>
          <a:prstGeom prst="rect">
            <a:avLst/>
          </a:prstGeom>
          <a:noFill/>
          <a:ln>
            <a:noFill/>
          </a:ln>
        </p:spPr>
      </p:pic>
      <p:pic>
        <p:nvPicPr>
          <p:cNvPr id="13" name="Bilde 12">
            <a:extLst>
              <a:ext uri="{FF2B5EF4-FFF2-40B4-BE49-F238E27FC236}">
                <a16:creationId xmlns:a16="http://schemas.microsoft.com/office/drawing/2014/main" id="{493579C7-A263-43A7-BD89-67C21ADE0DE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78008" y="259237"/>
            <a:ext cx="1432560" cy="1304544"/>
          </a:xfrm>
          <a:prstGeom prst="rect">
            <a:avLst/>
          </a:prstGeom>
        </p:spPr>
      </p:pic>
      <p:sp>
        <p:nvSpPr>
          <p:cNvPr id="14" name="TekstSylinder 13">
            <a:extLst>
              <a:ext uri="{FF2B5EF4-FFF2-40B4-BE49-F238E27FC236}">
                <a16:creationId xmlns:a16="http://schemas.microsoft.com/office/drawing/2014/main" id="{74645907-E104-443C-ACF2-D697D213189B}"/>
              </a:ext>
            </a:extLst>
          </p:cNvPr>
          <p:cNvSpPr txBox="1"/>
          <p:nvPr/>
        </p:nvSpPr>
        <p:spPr>
          <a:xfrm>
            <a:off x="194439" y="1997820"/>
            <a:ext cx="3970959" cy="1200329"/>
          </a:xfrm>
          <a:prstGeom prst="rect">
            <a:avLst/>
          </a:prstGeom>
          <a:noFill/>
          <a:ln>
            <a:solidFill>
              <a:srgbClr val="FF0000"/>
            </a:solidFill>
          </a:ln>
        </p:spPr>
        <p:txBody>
          <a:bodyPr wrap="none" rtlCol="0">
            <a:spAutoFit/>
          </a:bodyPr>
          <a:lstStyle/>
          <a:p>
            <a:r>
              <a:rPr lang="nb-NO" b="1" dirty="0">
                <a:solidFill>
                  <a:srgbClr val="FF0000"/>
                </a:solidFill>
              </a:rPr>
              <a:t>5. 	Kampdimensjonen</a:t>
            </a:r>
          </a:p>
          <a:p>
            <a:r>
              <a:rPr lang="nb-NO" b="1" dirty="0">
                <a:solidFill>
                  <a:srgbClr val="FF0000"/>
                </a:solidFill>
              </a:rPr>
              <a:t>4. 	Den strukturelle dimensjonen</a:t>
            </a:r>
          </a:p>
          <a:p>
            <a:r>
              <a:rPr lang="nb-NO" b="1" dirty="0">
                <a:solidFill>
                  <a:srgbClr val="FF0000"/>
                </a:solidFill>
              </a:rPr>
              <a:t>3. 	Den relasjonelle dimensjonen</a:t>
            </a:r>
          </a:p>
          <a:p>
            <a:r>
              <a:rPr lang="nb-NO" b="1" dirty="0">
                <a:solidFill>
                  <a:srgbClr val="FF0000"/>
                </a:solidFill>
              </a:rPr>
              <a:t>1-2 	Den individuelle dimensjonen</a:t>
            </a:r>
          </a:p>
        </p:txBody>
      </p:sp>
      <p:sp>
        <p:nvSpPr>
          <p:cNvPr id="9" name="TekstSylinder 9">
            <a:extLst>
              <a:ext uri="{FF2B5EF4-FFF2-40B4-BE49-F238E27FC236}">
                <a16:creationId xmlns:a16="http://schemas.microsoft.com/office/drawing/2014/main" id="{6B2769A7-BF0F-4896-9529-A06A70A1CED9}"/>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15" name="TekstSylinder 14">
            <a:extLst>
              <a:ext uri="{FF2B5EF4-FFF2-40B4-BE49-F238E27FC236}">
                <a16:creationId xmlns:a16="http://schemas.microsoft.com/office/drawing/2014/main" id="{3765A709-328B-4583-B225-6BE566482B35}"/>
              </a:ext>
            </a:extLst>
          </p:cNvPr>
          <p:cNvSpPr txBox="1"/>
          <p:nvPr/>
        </p:nvSpPr>
        <p:spPr>
          <a:xfrm>
            <a:off x="8421071" y="2987717"/>
            <a:ext cx="3313727" cy="646331"/>
          </a:xfrm>
          <a:prstGeom prst="rect">
            <a:avLst/>
          </a:prstGeom>
          <a:noFill/>
          <a:ln>
            <a:solidFill>
              <a:srgbClr val="FF0000"/>
            </a:solidFill>
          </a:ln>
        </p:spPr>
        <p:txBody>
          <a:bodyPr wrap="square" rtlCol="0">
            <a:spAutoFit/>
          </a:bodyPr>
          <a:lstStyle/>
          <a:p>
            <a:r>
              <a:rPr lang="nb-NO" b="1" dirty="0">
                <a:solidFill>
                  <a:srgbClr val="FF0000"/>
                </a:solidFill>
              </a:rPr>
              <a:t>5. Kampen er med i alle </a:t>
            </a:r>
          </a:p>
          <a:p>
            <a:r>
              <a:rPr lang="nb-NO" b="1" dirty="0">
                <a:solidFill>
                  <a:srgbClr val="FF0000"/>
                </a:solidFill>
              </a:rPr>
              <a:t>aldersgrupper</a:t>
            </a:r>
          </a:p>
        </p:txBody>
      </p:sp>
      <p:sp>
        <p:nvSpPr>
          <p:cNvPr id="2" name="Plassholder for lysbildenummer 1">
            <a:extLst>
              <a:ext uri="{FF2B5EF4-FFF2-40B4-BE49-F238E27FC236}">
                <a16:creationId xmlns:a16="http://schemas.microsoft.com/office/drawing/2014/main" id="{10872E6B-6012-4070-93CB-62EC8696D052}"/>
              </a:ext>
            </a:extLst>
          </p:cNvPr>
          <p:cNvSpPr>
            <a:spLocks noGrp="1"/>
          </p:cNvSpPr>
          <p:nvPr>
            <p:ph type="sldNum" sz="quarter" idx="12"/>
          </p:nvPr>
        </p:nvSpPr>
        <p:spPr/>
        <p:txBody>
          <a:bodyPr/>
          <a:lstStyle/>
          <a:p>
            <a:fld id="{E0D67ACF-52BD-4E69-A2A0-623FFB477E00}" type="slidenum">
              <a:rPr lang="nb-NO" smtClean="0"/>
              <a:t>46</a:t>
            </a:fld>
            <a:endParaRPr lang="nb-NO"/>
          </a:p>
        </p:txBody>
      </p:sp>
    </p:spTree>
    <p:extLst>
      <p:ext uri="{BB962C8B-B14F-4D97-AF65-F5344CB8AC3E}">
        <p14:creationId xmlns:p14="http://schemas.microsoft.com/office/powerpoint/2010/main" val="4168608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E019DB4-2A72-466D-B3DF-65E0D21538BD}"/>
              </a:ext>
            </a:extLst>
          </p:cNvPr>
          <p:cNvGraphicFramePr/>
          <p:nvPr>
            <p:extLst>
              <p:ext uri="{D42A27DB-BD31-4B8C-83A1-F6EECF244321}">
                <p14:modId xmlns:p14="http://schemas.microsoft.com/office/powerpoint/2010/main" val="4120780086"/>
              </p:ext>
            </p:extLst>
          </p:nvPr>
        </p:nvGraphicFramePr>
        <p:xfrm>
          <a:off x="1444414" y="0"/>
          <a:ext cx="981456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9">
            <a:extLst>
              <a:ext uri="{FF2B5EF4-FFF2-40B4-BE49-F238E27FC236}">
                <a16:creationId xmlns:a16="http://schemas.microsoft.com/office/drawing/2014/main" id="{5DBE1990-21C8-4D5C-A53D-C0F088F6A197}"/>
              </a:ext>
            </a:extLst>
          </p:cNvPr>
          <p:cNvSpPr txBox="1"/>
          <p:nvPr/>
        </p:nvSpPr>
        <p:spPr>
          <a:xfrm>
            <a:off x="10552570" y="6309794"/>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5" name="TekstSylinder 4">
            <a:extLst>
              <a:ext uri="{FF2B5EF4-FFF2-40B4-BE49-F238E27FC236}">
                <a16:creationId xmlns:a16="http://schemas.microsoft.com/office/drawing/2014/main" id="{F8BC2CB8-AF43-43B8-B753-C475D12C9A47}"/>
              </a:ext>
            </a:extLst>
          </p:cNvPr>
          <p:cNvSpPr txBox="1"/>
          <p:nvPr/>
        </p:nvSpPr>
        <p:spPr>
          <a:xfrm>
            <a:off x="258847" y="600652"/>
            <a:ext cx="1695081" cy="1223412"/>
          </a:xfrm>
          <a:prstGeom prst="rect">
            <a:avLst/>
          </a:prstGeom>
          <a:noFill/>
          <a:ln>
            <a:solidFill>
              <a:srgbClr val="FF0000"/>
            </a:solidFill>
          </a:ln>
        </p:spPr>
        <p:txBody>
          <a:bodyPr wrap="square" rtlCol="0">
            <a:spAutoFit/>
          </a:bodyPr>
          <a:lstStyle/>
          <a:p>
            <a:r>
              <a:rPr lang="nb-NO" sz="1050" b="1" u="sng" dirty="0">
                <a:solidFill>
                  <a:srgbClr val="FF0000"/>
                </a:solidFill>
              </a:rPr>
              <a:t>Forklaring:</a:t>
            </a:r>
          </a:p>
          <a:p>
            <a:r>
              <a:rPr lang="nb-NO" sz="1050" b="1" dirty="0">
                <a:solidFill>
                  <a:srgbClr val="FF0000"/>
                </a:solidFill>
              </a:rPr>
              <a:t>1. Introduksjon av</a:t>
            </a:r>
          </a:p>
          <a:p>
            <a:r>
              <a:rPr lang="nb-NO" sz="1050" b="1" dirty="0">
                <a:solidFill>
                  <a:srgbClr val="FF0000"/>
                </a:solidFill>
              </a:rPr>
              <a:t>Ferdigheten</a:t>
            </a:r>
          </a:p>
          <a:p>
            <a:r>
              <a:rPr lang="nb-NO" sz="1050" b="1" dirty="0">
                <a:solidFill>
                  <a:srgbClr val="FF0000"/>
                </a:solidFill>
              </a:rPr>
              <a:t>2. Øver ferdigheten</a:t>
            </a:r>
          </a:p>
          <a:p>
            <a:r>
              <a:rPr lang="nb-NO" sz="1050" b="1" dirty="0">
                <a:solidFill>
                  <a:srgbClr val="FF0000"/>
                </a:solidFill>
              </a:rPr>
              <a:t>3. Mestrer ferdigheten</a:t>
            </a:r>
          </a:p>
          <a:p>
            <a:r>
              <a:rPr lang="nb-NO" sz="1050" b="1" dirty="0">
                <a:solidFill>
                  <a:srgbClr val="FF0000"/>
                </a:solidFill>
              </a:rPr>
              <a:t>4. Optimerer ferdigheten</a:t>
            </a:r>
          </a:p>
        </p:txBody>
      </p:sp>
      <p:sp>
        <p:nvSpPr>
          <p:cNvPr id="6" name="TekstSylinder 5">
            <a:extLst>
              <a:ext uri="{FF2B5EF4-FFF2-40B4-BE49-F238E27FC236}">
                <a16:creationId xmlns:a16="http://schemas.microsoft.com/office/drawing/2014/main" id="{D0B2ED43-ECC5-4AE2-828C-1D7CCC680E0C}"/>
              </a:ext>
            </a:extLst>
          </p:cNvPr>
          <p:cNvSpPr txBox="1"/>
          <p:nvPr/>
        </p:nvSpPr>
        <p:spPr>
          <a:xfrm>
            <a:off x="258846" y="1936960"/>
            <a:ext cx="1695081" cy="1223412"/>
          </a:xfrm>
          <a:prstGeom prst="rect">
            <a:avLst/>
          </a:prstGeom>
          <a:noFill/>
          <a:ln>
            <a:solidFill>
              <a:srgbClr val="FF0000"/>
            </a:solidFill>
          </a:ln>
        </p:spPr>
        <p:txBody>
          <a:bodyPr wrap="square" rtlCol="0">
            <a:spAutoFit/>
          </a:bodyPr>
          <a:lstStyle/>
          <a:p>
            <a:r>
              <a:rPr lang="nb-NO" sz="1050" b="1" u="sng" dirty="0">
                <a:solidFill>
                  <a:srgbClr val="FF0000"/>
                </a:solidFill>
              </a:rPr>
              <a:t>Forklaring fargekode:</a:t>
            </a:r>
          </a:p>
          <a:p>
            <a:r>
              <a:rPr lang="nb-NO" sz="1050" b="1" dirty="0">
                <a:solidFill>
                  <a:srgbClr val="FF0000"/>
                </a:solidFill>
              </a:rPr>
              <a:t>Rødfargen indikerer</a:t>
            </a:r>
          </a:p>
          <a:p>
            <a:r>
              <a:rPr lang="nb-NO" sz="1050" b="1" dirty="0">
                <a:solidFill>
                  <a:srgbClr val="FF0000"/>
                </a:solidFill>
              </a:rPr>
              <a:t>hvor stor vektlegging</a:t>
            </a:r>
          </a:p>
          <a:p>
            <a:r>
              <a:rPr lang="nb-NO" sz="1050" b="1" dirty="0">
                <a:solidFill>
                  <a:srgbClr val="FF0000"/>
                </a:solidFill>
              </a:rPr>
              <a:t>en skal gi de ulike </a:t>
            </a:r>
          </a:p>
          <a:p>
            <a:r>
              <a:rPr lang="nb-NO" sz="1050" b="1" dirty="0">
                <a:solidFill>
                  <a:srgbClr val="FF0000"/>
                </a:solidFill>
              </a:rPr>
              <a:t>Ferdighetsområdene</a:t>
            </a:r>
          </a:p>
          <a:p>
            <a:r>
              <a:rPr lang="nb-NO" sz="1050" b="1" dirty="0">
                <a:solidFill>
                  <a:srgbClr val="FF0000"/>
                </a:solidFill>
              </a:rPr>
              <a:t>Jo rødere farge = mye</a:t>
            </a:r>
          </a:p>
          <a:p>
            <a:r>
              <a:rPr lang="nb-NO" sz="1050" b="1" dirty="0">
                <a:solidFill>
                  <a:srgbClr val="FF0000"/>
                </a:solidFill>
              </a:rPr>
              <a:t>øving</a:t>
            </a:r>
          </a:p>
        </p:txBody>
      </p:sp>
      <p:sp>
        <p:nvSpPr>
          <p:cNvPr id="2" name="Plassholder for lysbildenummer 1">
            <a:extLst>
              <a:ext uri="{FF2B5EF4-FFF2-40B4-BE49-F238E27FC236}">
                <a16:creationId xmlns:a16="http://schemas.microsoft.com/office/drawing/2014/main" id="{59F42A23-D42A-4EC7-93FA-377EBDA8A2A3}"/>
              </a:ext>
            </a:extLst>
          </p:cNvPr>
          <p:cNvSpPr>
            <a:spLocks noGrp="1"/>
          </p:cNvSpPr>
          <p:nvPr>
            <p:ph type="sldNum" sz="quarter" idx="12"/>
          </p:nvPr>
        </p:nvSpPr>
        <p:spPr/>
        <p:txBody>
          <a:bodyPr/>
          <a:lstStyle/>
          <a:p>
            <a:fld id="{E0D67ACF-52BD-4E69-A2A0-623FFB477E00}" type="slidenum">
              <a:rPr lang="nb-NO" smtClean="0"/>
              <a:t>47</a:t>
            </a:fld>
            <a:endParaRPr lang="nb-NO"/>
          </a:p>
        </p:txBody>
      </p:sp>
    </p:spTree>
    <p:extLst>
      <p:ext uri="{BB962C8B-B14F-4D97-AF65-F5344CB8AC3E}">
        <p14:creationId xmlns:p14="http://schemas.microsoft.com/office/powerpoint/2010/main" val="41112700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9784361B-8424-4F48-B96F-90B115465952}"/>
              </a:ext>
            </a:extLst>
          </p:cNvPr>
          <p:cNvSpPr>
            <a:spLocks noGrp="1"/>
          </p:cNvSpPr>
          <p:nvPr>
            <p:ph idx="1"/>
          </p:nvPr>
        </p:nvSpPr>
        <p:spPr>
          <a:xfrm>
            <a:off x="1066800" y="642593"/>
            <a:ext cx="10058400" cy="5392447"/>
          </a:xfrm>
          <a:solidFill>
            <a:schemeClr val="bg1"/>
          </a:solidFill>
          <a:ln>
            <a:solidFill>
              <a:srgbClr val="FF0000"/>
            </a:solidFill>
          </a:ln>
        </p:spPr>
        <p:txBody>
          <a:bodyPr>
            <a:normAutofit/>
          </a:bodyPr>
          <a:lstStyle/>
          <a:p>
            <a:pPr marL="0" indent="0">
              <a:buNone/>
            </a:pPr>
            <a:r>
              <a:rPr lang="nb-NO" dirty="0">
                <a:solidFill>
                  <a:srgbClr val="FF0000"/>
                </a:solidFill>
              </a:rPr>
              <a:t> </a:t>
            </a:r>
          </a:p>
        </p:txBody>
      </p:sp>
      <p:pic>
        <p:nvPicPr>
          <p:cNvPr id="5" name="Bilde 4">
            <a:extLst>
              <a:ext uri="{FF2B5EF4-FFF2-40B4-BE49-F238E27FC236}">
                <a16:creationId xmlns:a16="http://schemas.microsoft.com/office/drawing/2014/main" id="{74F44843-2C03-45C7-9A3A-900D2524C8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graphicFrame>
        <p:nvGraphicFramePr>
          <p:cNvPr id="6" name="Diagram 5">
            <a:extLst>
              <a:ext uri="{FF2B5EF4-FFF2-40B4-BE49-F238E27FC236}">
                <a16:creationId xmlns:a16="http://schemas.microsoft.com/office/drawing/2014/main" id="{D0B01247-E2FB-4FAD-9985-C4A295814DD0}"/>
              </a:ext>
            </a:extLst>
          </p:cNvPr>
          <p:cNvGraphicFramePr/>
          <p:nvPr>
            <p:extLst>
              <p:ext uri="{D42A27DB-BD31-4B8C-83A1-F6EECF244321}">
                <p14:modId xmlns:p14="http://schemas.microsoft.com/office/powerpoint/2010/main" val="1918035670"/>
              </p:ext>
            </p:extLst>
          </p:nvPr>
        </p:nvGraphicFramePr>
        <p:xfrm>
          <a:off x="1152526" y="742950"/>
          <a:ext cx="9852484"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Bilde 8" descr="Relatert bilde">
            <a:extLst>
              <a:ext uri="{FF2B5EF4-FFF2-40B4-BE49-F238E27FC236}">
                <a16:creationId xmlns:a16="http://schemas.microsoft.com/office/drawing/2014/main" id="{62FC07F2-63ED-4B6F-82B7-84CDFA469CA2}"/>
              </a:ext>
            </a:extLst>
          </p:cNvPr>
          <p:cNvPicPr>
            <a:picLocks noChangeAspect="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10328116" y="822961"/>
            <a:ext cx="515612" cy="740822"/>
          </a:xfrm>
          <a:prstGeom prst="rect">
            <a:avLst/>
          </a:prstGeom>
          <a:noFill/>
          <a:ln>
            <a:noFill/>
          </a:ln>
        </p:spPr>
      </p:pic>
      <p:pic>
        <p:nvPicPr>
          <p:cNvPr id="10" name="Bilde 9">
            <a:extLst>
              <a:ext uri="{FF2B5EF4-FFF2-40B4-BE49-F238E27FC236}">
                <a16:creationId xmlns:a16="http://schemas.microsoft.com/office/drawing/2014/main" id="{9FB3BA02-D451-4E13-B113-3F0621326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721" y="822960"/>
            <a:ext cx="813519" cy="740822"/>
          </a:xfrm>
          <a:prstGeom prst="rect">
            <a:avLst/>
          </a:prstGeom>
        </p:spPr>
      </p:pic>
      <p:sp>
        <p:nvSpPr>
          <p:cNvPr id="7" name="TekstSylinder 9">
            <a:extLst>
              <a:ext uri="{FF2B5EF4-FFF2-40B4-BE49-F238E27FC236}">
                <a16:creationId xmlns:a16="http://schemas.microsoft.com/office/drawing/2014/main" id="{07A1CCAD-036D-402A-A87C-4B5FF5FB385B}"/>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2" name="Plassholder for lysbildenummer 1">
            <a:extLst>
              <a:ext uri="{FF2B5EF4-FFF2-40B4-BE49-F238E27FC236}">
                <a16:creationId xmlns:a16="http://schemas.microsoft.com/office/drawing/2014/main" id="{A1272432-5237-4621-8DFB-6EE5707DDD3F}"/>
              </a:ext>
            </a:extLst>
          </p:cNvPr>
          <p:cNvSpPr>
            <a:spLocks noGrp="1"/>
          </p:cNvSpPr>
          <p:nvPr>
            <p:ph type="sldNum" sz="quarter" idx="12"/>
          </p:nvPr>
        </p:nvSpPr>
        <p:spPr/>
        <p:txBody>
          <a:bodyPr/>
          <a:lstStyle/>
          <a:p>
            <a:fld id="{E0D67ACF-52BD-4E69-A2A0-623FFB477E00}" type="slidenum">
              <a:rPr lang="nb-NO" smtClean="0"/>
              <a:t>48</a:t>
            </a:fld>
            <a:endParaRPr lang="nb-NO"/>
          </a:p>
        </p:txBody>
      </p:sp>
    </p:spTree>
    <p:extLst>
      <p:ext uri="{BB962C8B-B14F-4D97-AF65-F5344CB8AC3E}">
        <p14:creationId xmlns:p14="http://schemas.microsoft.com/office/powerpoint/2010/main" val="25825789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9784361B-8424-4F48-B96F-90B115465952}"/>
              </a:ext>
            </a:extLst>
          </p:cNvPr>
          <p:cNvSpPr>
            <a:spLocks noGrp="1"/>
          </p:cNvSpPr>
          <p:nvPr>
            <p:ph idx="1"/>
          </p:nvPr>
        </p:nvSpPr>
        <p:spPr>
          <a:xfrm>
            <a:off x="1066800" y="642593"/>
            <a:ext cx="10058400" cy="5392447"/>
          </a:xfrm>
          <a:solidFill>
            <a:schemeClr val="bg1"/>
          </a:solidFill>
          <a:ln>
            <a:solidFill>
              <a:srgbClr val="FF0000"/>
            </a:solidFill>
          </a:ln>
        </p:spPr>
        <p:txBody>
          <a:bodyPr>
            <a:normAutofit/>
          </a:bodyPr>
          <a:lstStyle/>
          <a:p>
            <a:pPr marL="0" indent="0">
              <a:buNone/>
            </a:pPr>
            <a:r>
              <a:rPr lang="nb-NO" dirty="0">
                <a:solidFill>
                  <a:srgbClr val="FF0000"/>
                </a:solidFill>
              </a:rPr>
              <a:t> </a:t>
            </a:r>
          </a:p>
        </p:txBody>
      </p:sp>
      <p:pic>
        <p:nvPicPr>
          <p:cNvPr id="5" name="Bilde 4">
            <a:extLst>
              <a:ext uri="{FF2B5EF4-FFF2-40B4-BE49-F238E27FC236}">
                <a16:creationId xmlns:a16="http://schemas.microsoft.com/office/drawing/2014/main" id="{74F44843-2C03-45C7-9A3A-900D2524C8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graphicFrame>
        <p:nvGraphicFramePr>
          <p:cNvPr id="6" name="Diagram 5">
            <a:extLst>
              <a:ext uri="{FF2B5EF4-FFF2-40B4-BE49-F238E27FC236}">
                <a16:creationId xmlns:a16="http://schemas.microsoft.com/office/drawing/2014/main" id="{D0B01247-E2FB-4FAD-9985-C4A295814DD0}"/>
              </a:ext>
            </a:extLst>
          </p:cNvPr>
          <p:cNvGraphicFramePr/>
          <p:nvPr>
            <p:extLst>
              <p:ext uri="{D42A27DB-BD31-4B8C-83A1-F6EECF244321}">
                <p14:modId xmlns:p14="http://schemas.microsoft.com/office/powerpoint/2010/main" val="2585289153"/>
              </p:ext>
            </p:extLst>
          </p:nvPr>
        </p:nvGraphicFramePr>
        <p:xfrm>
          <a:off x="1152526" y="742950"/>
          <a:ext cx="9852484"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Bilde 8" descr="Relatert bilde">
            <a:extLst>
              <a:ext uri="{FF2B5EF4-FFF2-40B4-BE49-F238E27FC236}">
                <a16:creationId xmlns:a16="http://schemas.microsoft.com/office/drawing/2014/main" id="{62FC07F2-63ED-4B6F-82B7-84CDFA469CA2}"/>
              </a:ext>
            </a:extLst>
          </p:cNvPr>
          <p:cNvPicPr>
            <a:picLocks noChangeAspect="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10328116" y="822961"/>
            <a:ext cx="515612" cy="740822"/>
          </a:xfrm>
          <a:prstGeom prst="rect">
            <a:avLst/>
          </a:prstGeom>
          <a:noFill/>
          <a:ln>
            <a:noFill/>
          </a:ln>
        </p:spPr>
      </p:pic>
      <p:pic>
        <p:nvPicPr>
          <p:cNvPr id="10" name="Bilde 9">
            <a:extLst>
              <a:ext uri="{FF2B5EF4-FFF2-40B4-BE49-F238E27FC236}">
                <a16:creationId xmlns:a16="http://schemas.microsoft.com/office/drawing/2014/main" id="{9FB3BA02-D451-4E13-B113-3F0621326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721" y="822960"/>
            <a:ext cx="813519" cy="740822"/>
          </a:xfrm>
          <a:prstGeom prst="rect">
            <a:avLst/>
          </a:prstGeom>
        </p:spPr>
      </p:pic>
      <p:sp>
        <p:nvSpPr>
          <p:cNvPr id="7" name="TekstSylinder 9">
            <a:extLst>
              <a:ext uri="{FF2B5EF4-FFF2-40B4-BE49-F238E27FC236}">
                <a16:creationId xmlns:a16="http://schemas.microsoft.com/office/drawing/2014/main" id="{B77D938A-45FE-4764-B1A2-71C14362DAF6}"/>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2" name="Plassholder for lysbildenummer 1">
            <a:extLst>
              <a:ext uri="{FF2B5EF4-FFF2-40B4-BE49-F238E27FC236}">
                <a16:creationId xmlns:a16="http://schemas.microsoft.com/office/drawing/2014/main" id="{D828DE06-AFFA-4510-8375-5F1D9F5AE3C3}"/>
              </a:ext>
            </a:extLst>
          </p:cNvPr>
          <p:cNvSpPr>
            <a:spLocks noGrp="1"/>
          </p:cNvSpPr>
          <p:nvPr>
            <p:ph type="sldNum" sz="quarter" idx="12"/>
          </p:nvPr>
        </p:nvSpPr>
        <p:spPr/>
        <p:txBody>
          <a:bodyPr/>
          <a:lstStyle/>
          <a:p>
            <a:fld id="{E0D67ACF-52BD-4E69-A2A0-623FFB477E00}" type="slidenum">
              <a:rPr lang="nb-NO" smtClean="0"/>
              <a:t>49</a:t>
            </a:fld>
            <a:endParaRPr lang="nb-NO"/>
          </a:p>
        </p:txBody>
      </p:sp>
    </p:spTree>
    <p:extLst>
      <p:ext uri="{BB962C8B-B14F-4D97-AF65-F5344CB8AC3E}">
        <p14:creationId xmlns:p14="http://schemas.microsoft.com/office/powerpoint/2010/main" val="2176499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002C61-579F-43E8-B997-8A687142B9C0}"/>
              </a:ext>
            </a:extLst>
          </p:cNvPr>
          <p:cNvSpPr>
            <a:spLocks noGrp="1"/>
          </p:cNvSpPr>
          <p:nvPr>
            <p:ph type="title"/>
          </p:nvPr>
        </p:nvSpPr>
        <p:spPr>
          <a:solidFill>
            <a:schemeClr val="bg1"/>
          </a:solidFill>
          <a:ln>
            <a:solidFill>
              <a:srgbClr val="FF0000"/>
            </a:solidFill>
          </a:ln>
        </p:spPr>
        <p:txBody>
          <a:bodyPr/>
          <a:lstStyle/>
          <a:p>
            <a:r>
              <a:rPr lang="nb-NO" dirty="0">
                <a:solidFill>
                  <a:srgbClr val="FF0000"/>
                </a:solidFill>
              </a:rPr>
              <a:t>#Idrettsglede for alle  </a:t>
            </a:r>
          </a:p>
        </p:txBody>
      </p:sp>
      <p:sp>
        <p:nvSpPr>
          <p:cNvPr id="3" name="Plassholder for innhold 2">
            <a:extLst>
              <a:ext uri="{FF2B5EF4-FFF2-40B4-BE49-F238E27FC236}">
                <a16:creationId xmlns:a16="http://schemas.microsoft.com/office/drawing/2014/main" id="{732CB77D-00D8-4ABA-9FE5-805F2912C191}"/>
              </a:ext>
            </a:extLst>
          </p:cNvPr>
          <p:cNvSpPr>
            <a:spLocks noGrp="1"/>
          </p:cNvSpPr>
          <p:nvPr>
            <p:ph idx="1"/>
          </p:nvPr>
        </p:nvSpPr>
        <p:spPr>
          <a:solidFill>
            <a:schemeClr val="bg1"/>
          </a:solidFill>
          <a:ln>
            <a:solidFill>
              <a:srgbClr val="FF0000"/>
            </a:solidFill>
          </a:ln>
        </p:spPr>
        <p:txBody>
          <a:bodyPr>
            <a:normAutofit/>
          </a:bodyPr>
          <a:lstStyle/>
          <a:p>
            <a:pPr marL="0" indent="0">
              <a:buClr>
                <a:srgbClr val="FF0000"/>
              </a:buClr>
              <a:buNone/>
            </a:pPr>
            <a:r>
              <a:rPr lang="nb-NO" b="1" dirty="0">
                <a:solidFill>
                  <a:srgbClr val="FF0000"/>
                </a:solidFill>
              </a:rPr>
              <a:t>Formålet</a:t>
            </a:r>
            <a:r>
              <a:rPr lang="nb-NO" dirty="0">
                <a:solidFill>
                  <a:srgbClr val="FF0000"/>
                </a:solidFill>
              </a:rPr>
              <a:t> med planen er å sikre kvaliteten på det sportslige og utenomsportslige arbeidet i Aksla IL på alle nivåer i klubben. Den skal være et </a:t>
            </a:r>
            <a:r>
              <a:rPr lang="nb-NO" i="1" dirty="0">
                <a:solidFill>
                  <a:srgbClr val="FF0000"/>
                </a:solidFill>
              </a:rPr>
              <a:t>levende</a:t>
            </a:r>
            <a:r>
              <a:rPr lang="nb-NO" dirty="0">
                <a:solidFill>
                  <a:srgbClr val="FF0000"/>
                </a:solidFill>
              </a:rPr>
              <a:t> styringsmiddel for ledere, trenere, foreldre og spillere </a:t>
            </a:r>
          </a:p>
          <a:p>
            <a:pPr marL="0" indent="0">
              <a:buClr>
                <a:srgbClr val="FF0000"/>
              </a:buClr>
              <a:buNone/>
            </a:pPr>
            <a:r>
              <a:rPr lang="nb-NO" sz="1600" dirty="0">
                <a:solidFill>
                  <a:srgbClr val="FF0000"/>
                </a:solidFill>
              </a:rPr>
              <a:t>Hva er Aksla IL?</a:t>
            </a:r>
          </a:p>
          <a:p>
            <a:pPr marL="0" indent="0">
              <a:buClr>
                <a:srgbClr val="FF0000"/>
              </a:buClr>
              <a:buNone/>
            </a:pPr>
            <a:r>
              <a:rPr lang="nb-NO" sz="1600" dirty="0">
                <a:solidFill>
                  <a:srgbClr val="FF0000"/>
                </a:solidFill>
              </a:rPr>
              <a:t>Hvorfor «drives» Aksla IL?</a:t>
            </a:r>
          </a:p>
          <a:p>
            <a:pPr marL="0" indent="0">
              <a:buClr>
                <a:srgbClr val="FF0000"/>
              </a:buClr>
              <a:buNone/>
            </a:pPr>
            <a:r>
              <a:rPr lang="nb-NO" sz="1600" dirty="0">
                <a:solidFill>
                  <a:srgbClr val="FF0000"/>
                </a:solidFill>
              </a:rPr>
              <a:t>Hvordan «skaper» vi beste utgave av Aksla IL?</a:t>
            </a:r>
          </a:p>
          <a:p>
            <a:pPr marL="0" indent="0">
              <a:buClr>
                <a:srgbClr val="FF0000"/>
              </a:buClr>
              <a:buNone/>
            </a:pPr>
            <a:r>
              <a:rPr lang="nb-NO" sz="1600" b="1" i="1" dirty="0">
                <a:solidFill>
                  <a:srgbClr val="FF0000"/>
                </a:solidFill>
                <a:latin typeface="Ink Free" panose="03080402000500000000" pitchFamily="66" charset="0"/>
              </a:rPr>
              <a:t>«Ingen fortjener å tilhøre et bedre lag, enn det man er villig til å være med på å skape selv»</a:t>
            </a:r>
          </a:p>
          <a:p>
            <a:pPr marL="0" indent="0">
              <a:buClr>
                <a:srgbClr val="FF0000"/>
              </a:buClr>
              <a:buNone/>
            </a:pPr>
            <a:r>
              <a:rPr lang="nb-NO" b="1" dirty="0">
                <a:solidFill>
                  <a:srgbClr val="FF0000"/>
                </a:solidFill>
              </a:rPr>
              <a:t>Sportsplanen</a:t>
            </a:r>
            <a:r>
              <a:rPr lang="nb-NO" dirty="0">
                <a:solidFill>
                  <a:srgbClr val="FF0000"/>
                </a:solidFill>
              </a:rPr>
              <a:t> skal være med å bedre det sportslige og sosiale fotballtilbudet i Aksla IL. Den skal skape klubbidentitet samt legge grunnlaget for fornuftig og målrettet lag- og spillerutvikling i et inkluderende og positivt idrettsmiljø – idrettsglede for alle</a:t>
            </a:r>
          </a:p>
          <a:p>
            <a:pPr marL="0" indent="0">
              <a:buClr>
                <a:srgbClr val="FF0000"/>
              </a:buClr>
              <a:buNone/>
            </a:pPr>
            <a:r>
              <a:rPr lang="nb-NO" sz="2000" b="1" dirty="0">
                <a:solidFill>
                  <a:srgbClr val="FF0000"/>
                </a:solidFill>
              </a:rPr>
              <a:t>Akslaskolen</a:t>
            </a:r>
            <a:r>
              <a:rPr lang="nb-NO" dirty="0">
                <a:solidFill>
                  <a:srgbClr val="FF0000"/>
                </a:solidFill>
              </a:rPr>
              <a:t> skal være styrende for det sportslige arbeidet som gjøres i klubben </a:t>
            </a:r>
          </a:p>
        </p:txBody>
      </p:sp>
      <p:pic>
        <p:nvPicPr>
          <p:cNvPr id="6" name="Bilde 5" descr="Relatert bilde">
            <a:extLst>
              <a:ext uri="{FF2B5EF4-FFF2-40B4-BE49-F238E27FC236}">
                <a16:creationId xmlns:a16="http://schemas.microsoft.com/office/drawing/2014/main" id="{2AB399FD-7AD0-49E3-9B30-C244BCB02650}"/>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7" name="Bilde 6">
            <a:extLst>
              <a:ext uri="{FF2B5EF4-FFF2-40B4-BE49-F238E27FC236}">
                <a16:creationId xmlns:a16="http://schemas.microsoft.com/office/drawing/2014/main" id="{B6758909-DCCF-4FD5-A8A8-6A57A0F06B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8" name="TekstSylinder 9">
            <a:extLst>
              <a:ext uri="{FF2B5EF4-FFF2-40B4-BE49-F238E27FC236}">
                <a16:creationId xmlns:a16="http://schemas.microsoft.com/office/drawing/2014/main" id="{6AABABFA-F50A-4364-ABFE-D480654C7B85}"/>
              </a:ext>
            </a:extLst>
          </p:cNvPr>
          <p:cNvSpPr txBox="1"/>
          <p:nvPr/>
        </p:nvSpPr>
        <p:spPr>
          <a:xfrm>
            <a:off x="10057270" y="6328930"/>
            <a:ext cx="889987" cy="307777"/>
          </a:xfrm>
          <a:prstGeom prst="rect">
            <a:avLst/>
          </a:prstGeom>
          <a:solidFill>
            <a:schemeClr val="bg1"/>
          </a:solid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4" name="Plassholder for lysbildenummer 3">
            <a:extLst>
              <a:ext uri="{FF2B5EF4-FFF2-40B4-BE49-F238E27FC236}">
                <a16:creationId xmlns:a16="http://schemas.microsoft.com/office/drawing/2014/main" id="{8DFC7A7F-7AEC-49A6-A1B6-4765D4067144}"/>
              </a:ext>
            </a:extLst>
          </p:cNvPr>
          <p:cNvSpPr>
            <a:spLocks noGrp="1"/>
          </p:cNvSpPr>
          <p:nvPr>
            <p:ph type="sldNum" sz="quarter" idx="12"/>
          </p:nvPr>
        </p:nvSpPr>
        <p:spPr/>
        <p:txBody>
          <a:bodyPr/>
          <a:lstStyle/>
          <a:p>
            <a:fld id="{E0D67ACF-52BD-4E69-A2A0-623FFB477E00}" type="slidenum">
              <a:rPr lang="nb-NO" smtClean="0"/>
              <a:t>5</a:t>
            </a:fld>
            <a:endParaRPr lang="nb-NO"/>
          </a:p>
        </p:txBody>
      </p:sp>
    </p:spTree>
    <p:extLst>
      <p:ext uri="{BB962C8B-B14F-4D97-AF65-F5344CB8AC3E}">
        <p14:creationId xmlns:p14="http://schemas.microsoft.com/office/powerpoint/2010/main" val="7336393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9784361B-8424-4F48-B96F-90B115465952}"/>
              </a:ext>
            </a:extLst>
          </p:cNvPr>
          <p:cNvSpPr>
            <a:spLocks noGrp="1"/>
          </p:cNvSpPr>
          <p:nvPr>
            <p:ph idx="1"/>
          </p:nvPr>
        </p:nvSpPr>
        <p:spPr>
          <a:xfrm>
            <a:off x="1066800" y="642593"/>
            <a:ext cx="10058400" cy="5392447"/>
          </a:xfrm>
          <a:solidFill>
            <a:schemeClr val="bg1"/>
          </a:solidFill>
          <a:ln>
            <a:solidFill>
              <a:srgbClr val="FF0000"/>
            </a:solidFill>
          </a:ln>
        </p:spPr>
        <p:txBody>
          <a:bodyPr>
            <a:normAutofit/>
          </a:bodyPr>
          <a:lstStyle/>
          <a:p>
            <a:pPr marL="0" indent="0">
              <a:buNone/>
            </a:pPr>
            <a:r>
              <a:rPr lang="nb-NO" dirty="0">
                <a:solidFill>
                  <a:srgbClr val="FF0000"/>
                </a:solidFill>
              </a:rPr>
              <a:t> </a:t>
            </a:r>
          </a:p>
        </p:txBody>
      </p:sp>
      <p:pic>
        <p:nvPicPr>
          <p:cNvPr id="5" name="Bilde 4">
            <a:extLst>
              <a:ext uri="{FF2B5EF4-FFF2-40B4-BE49-F238E27FC236}">
                <a16:creationId xmlns:a16="http://schemas.microsoft.com/office/drawing/2014/main" id="{74F44843-2C03-45C7-9A3A-900D2524C8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graphicFrame>
        <p:nvGraphicFramePr>
          <p:cNvPr id="6" name="Diagram 5">
            <a:extLst>
              <a:ext uri="{FF2B5EF4-FFF2-40B4-BE49-F238E27FC236}">
                <a16:creationId xmlns:a16="http://schemas.microsoft.com/office/drawing/2014/main" id="{D0B01247-E2FB-4FAD-9985-C4A295814DD0}"/>
              </a:ext>
            </a:extLst>
          </p:cNvPr>
          <p:cNvGraphicFramePr/>
          <p:nvPr>
            <p:extLst>
              <p:ext uri="{D42A27DB-BD31-4B8C-83A1-F6EECF244321}">
                <p14:modId xmlns:p14="http://schemas.microsoft.com/office/powerpoint/2010/main" val="1445541755"/>
              </p:ext>
            </p:extLst>
          </p:nvPr>
        </p:nvGraphicFramePr>
        <p:xfrm>
          <a:off x="1152526" y="742950"/>
          <a:ext cx="9852484"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Bilde 8" descr="Relatert bilde">
            <a:extLst>
              <a:ext uri="{FF2B5EF4-FFF2-40B4-BE49-F238E27FC236}">
                <a16:creationId xmlns:a16="http://schemas.microsoft.com/office/drawing/2014/main" id="{62FC07F2-63ED-4B6F-82B7-84CDFA469CA2}"/>
              </a:ext>
            </a:extLst>
          </p:cNvPr>
          <p:cNvPicPr>
            <a:picLocks noChangeAspect="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10328116" y="822961"/>
            <a:ext cx="515612" cy="740822"/>
          </a:xfrm>
          <a:prstGeom prst="rect">
            <a:avLst/>
          </a:prstGeom>
          <a:noFill/>
          <a:ln>
            <a:noFill/>
          </a:ln>
        </p:spPr>
      </p:pic>
      <p:pic>
        <p:nvPicPr>
          <p:cNvPr id="10" name="Bilde 9">
            <a:extLst>
              <a:ext uri="{FF2B5EF4-FFF2-40B4-BE49-F238E27FC236}">
                <a16:creationId xmlns:a16="http://schemas.microsoft.com/office/drawing/2014/main" id="{9FB3BA02-D451-4E13-B113-3F0621326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721" y="822960"/>
            <a:ext cx="813519" cy="740822"/>
          </a:xfrm>
          <a:prstGeom prst="rect">
            <a:avLst/>
          </a:prstGeom>
        </p:spPr>
      </p:pic>
      <p:sp>
        <p:nvSpPr>
          <p:cNvPr id="7" name="TekstSylinder 9">
            <a:extLst>
              <a:ext uri="{FF2B5EF4-FFF2-40B4-BE49-F238E27FC236}">
                <a16:creationId xmlns:a16="http://schemas.microsoft.com/office/drawing/2014/main" id="{EF604B29-898D-491F-9614-637FE3DE8F49}"/>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2" name="Plassholder for lysbildenummer 1">
            <a:extLst>
              <a:ext uri="{FF2B5EF4-FFF2-40B4-BE49-F238E27FC236}">
                <a16:creationId xmlns:a16="http://schemas.microsoft.com/office/drawing/2014/main" id="{60B9F5D6-B2E3-4340-BE07-CB0E4AA45FCB}"/>
              </a:ext>
            </a:extLst>
          </p:cNvPr>
          <p:cNvSpPr>
            <a:spLocks noGrp="1"/>
          </p:cNvSpPr>
          <p:nvPr>
            <p:ph type="sldNum" sz="quarter" idx="12"/>
          </p:nvPr>
        </p:nvSpPr>
        <p:spPr/>
        <p:txBody>
          <a:bodyPr/>
          <a:lstStyle/>
          <a:p>
            <a:fld id="{E0D67ACF-52BD-4E69-A2A0-623FFB477E00}" type="slidenum">
              <a:rPr lang="nb-NO" smtClean="0"/>
              <a:t>50</a:t>
            </a:fld>
            <a:endParaRPr lang="nb-NO"/>
          </a:p>
        </p:txBody>
      </p:sp>
    </p:spTree>
    <p:extLst>
      <p:ext uri="{BB962C8B-B14F-4D97-AF65-F5344CB8AC3E}">
        <p14:creationId xmlns:p14="http://schemas.microsoft.com/office/powerpoint/2010/main" val="21404390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9784361B-8424-4F48-B96F-90B115465952}"/>
              </a:ext>
            </a:extLst>
          </p:cNvPr>
          <p:cNvSpPr>
            <a:spLocks noGrp="1"/>
          </p:cNvSpPr>
          <p:nvPr>
            <p:ph idx="1"/>
          </p:nvPr>
        </p:nvSpPr>
        <p:spPr>
          <a:xfrm>
            <a:off x="1066800" y="642593"/>
            <a:ext cx="10058400" cy="5392447"/>
          </a:xfrm>
          <a:solidFill>
            <a:schemeClr val="bg1"/>
          </a:solidFill>
          <a:ln>
            <a:solidFill>
              <a:srgbClr val="FF0000"/>
            </a:solidFill>
          </a:ln>
        </p:spPr>
        <p:txBody>
          <a:bodyPr>
            <a:normAutofit/>
          </a:bodyPr>
          <a:lstStyle/>
          <a:p>
            <a:pPr marL="0" indent="0">
              <a:buNone/>
            </a:pPr>
            <a:r>
              <a:rPr lang="nb-NO" dirty="0">
                <a:solidFill>
                  <a:srgbClr val="FF0000"/>
                </a:solidFill>
              </a:rPr>
              <a:t> </a:t>
            </a:r>
          </a:p>
        </p:txBody>
      </p:sp>
      <p:pic>
        <p:nvPicPr>
          <p:cNvPr id="5" name="Bilde 4">
            <a:extLst>
              <a:ext uri="{FF2B5EF4-FFF2-40B4-BE49-F238E27FC236}">
                <a16:creationId xmlns:a16="http://schemas.microsoft.com/office/drawing/2014/main" id="{74F44843-2C03-45C7-9A3A-900D2524C8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graphicFrame>
        <p:nvGraphicFramePr>
          <p:cNvPr id="6" name="Diagram 5">
            <a:extLst>
              <a:ext uri="{FF2B5EF4-FFF2-40B4-BE49-F238E27FC236}">
                <a16:creationId xmlns:a16="http://schemas.microsoft.com/office/drawing/2014/main" id="{D0B01247-E2FB-4FAD-9985-C4A295814DD0}"/>
              </a:ext>
            </a:extLst>
          </p:cNvPr>
          <p:cNvGraphicFramePr/>
          <p:nvPr>
            <p:extLst>
              <p:ext uri="{D42A27DB-BD31-4B8C-83A1-F6EECF244321}">
                <p14:modId xmlns:p14="http://schemas.microsoft.com/office/powerpoint/2010/main" val="4008634769"/>
              </p:ext>
            </p:extLst>
          </p:nvPr>
        </p:nvGraphicFramePr>
        <p:xfrm>
          <a:off x="1152526" y="742950"/>
          <a:ext cx="9852484"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Bilde 8" descr="Relatert bilde">
            <a:extLst>
              <a:ext uri="{FF2B5EF4-FFF2-40B4-BE49-F238E27FC236}">
                <a16:creationId xmlns:a16="http://schemas.microsoft.com/office/drawing/2014/main" id="{62FC07F2-63ED-4B6F-82B7-84CDFA469CA2}"/>
              </a:ext>
            </a:extLst>
          </p:cNvPr>
          <p:cNvPicPr>
            <a:picLocks noChangeAspect="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10328116" y="822961"/>
            <a:ext cx="515612" cy="740822"/>
          </a:xfrm>
          <a:prstGeom prst="rect">
            <a:avLst/>
          </a:prstGeom>
          <a:noFill/>
          <a:ln>
            <a:noFill/>
          </a:ln>
        </p:spPr>
      </p:pic>
      <p:pic>
        <p:nvPicPr>
          <p:cNvPr id="10" name="Bilde 9">
            <a:extLst>
              <a:ext uri="{FF2B5EF4-FFF2-40B4-BE49-F238E27FC236}">
                <a16:creationId xmlns:a16="http://schemas.microsoft.com/office/drawing/2014/main" id="{9FB3BA02-D451-4E13-B113-3F0621326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721" y="822960"/>
            <a:ext cx="813519" cy="740822"/>
          </a:xfrm>
          <a:prstGeom prst="rect">
            <a:avLst/>
          </a:prstGeom>
        </p:spPr>
      </p:pic>
      <p:sp>
        <p:nvSpPr>
          <p:cNvPr id="7" name="TekstSylinder 9">
            <a:extLst>
              <a:ext uri="{FF2B5EF4-FFF2-40B4-BE49-F238E27FC236}">
                <a16:creationId xmlns:a16="http://schemas.microsoft.com/office/drawing/2014/main" id="{C9A9F6E5-E825-46A7-BDAF-201BF5E15D44}"/>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2" name="Plassholder for lysbildenummer 1">
            <a:extLst>
              <a:ext uri="{FF2B5EF4-FFF2-40B4-BE49-F238E27FC236}">
                <a16:creationId xmlns:a16="http://schemas.microsoft.com/office/drawing/2014/main" id="{26A646DD-DB69-4288-81A4-317961E127FC}"/>
              </a:ext>
            </a:extLst>
          </p:cNvPr>
          <p:cNvSpPr>
            <a:spLocks noGrp="1"/>
          </p:cNvSpPr>
          <p:nvPr>
            <p:ph type="sldNum" sz="quarter" idx="12"/>
          </p:nvPr>
        </p:nvSpPr>
        <p:spPr/>
        <p:txBody>
          <a:bodyPr/>
          <a:lstStyle/>
          <a:p>
            <a:fld id="{E0D67ACF-52BD-4E69-A2A0-623FFB477E00}" type="slidenum">
              <a:rPr lang="nb-NO" smtClean="0"/>
              <a:t>51</a:t>
            </a:fld>
            <a:endParaRPr lang="nb-NO"/>
          </a:p>
        </p:txBody>
      </p:sp>
    </p:spTree>
    <p:extLst>
      <p:ext uri="{BB962C8B-B14F-4D97-AF65-F5344CB8AC3E}">
        <p14:creationId xmlns:p14="http://schemas.microsoft.com/office/powerpoint/2010/main" val="35470273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9784361B-8424-4F48-B96F-90B115465952}"/>
              </a:ext>
            </a:extLst>
          </p:cNvPr>
          <p:cNvSpPr>
            <a:spLocks noGrp="1"/>
          </p:cNvSpPr>
          <p:nvPr>
            <p:ph idx="1"/>
          </p:nvPr>
        </p:nvSpPr>
        <p:spPr>
          <a:xfrm>
            <a:off x="1066800" y="642593"/>
            <a:ext cx="10058400" cy="5392447"/>
          </a:xfrm>
          <a:solidFill>
            <a:schemeClr val="bg1"/>
          </a:solidFill>
          <a:ln>
            <a:solidFill>
              <a:srgbClr val="FF0000"/>
            </a:solidFill>
          </a:ln>
        </p:spPr>
        <p:txBody>
          <a:bodyPr>
            <a:normAutofit/>
          </a:bodyPr>
          <a:lstStyle/>
          <a:p>
            <a:pPr marL="0" indent="0">
              <a:buNone/>
            </a:pPr>
            <a:r>
              <a:rPr lang="nb-NO" dirty="0">
                <a:solidFill>
                  <a:srgbClr val="FF0000"/>
                </a:solidFill>
              </a:rPr>
              <a:t> </a:t>
            </a:r>
          </a:p>
        </p:txBody>
      </p:sp>
      <p:pic>
        <p:nvPicPr>
          <p:cNvPr id="5" name="Bilde 4">
            <a:extLst>
              <a:ext uri="{FF2B5EF4-FFF2-40B4-BE49-F238E27FC236}">
                <a16:creationId xmlns:a16="http://schemas.microsoft.com/office/drawing/2014/main" id="{74F44843-2C03-45C7-9A3A-900D2524C8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graphicFrame>
        <p:nvGraphicFramePr>
          <p:cNvPr id="6" name="Diagram 5">
            <a:extLst>
              <a:ext uri="{FF2B5EF4-FFF2-40B4-BE49-F238E27FC236}">
                <a16:creationId xmlns:a16="http://schemas.microsoft.com/office/drawing/2014/main" id="{D0B01247-E2FB-4FAD-9985-C4A295814DD0}"/>
              </a:ext>
            </a:extLst>
          </p:cNvPr>
          <p:cNvGraphicFramePr/>
          <p:nvPr>
            <p:extLst>
              <p:ext uri="{D42A27DB-BD31-4B8C-83A1-F6EECF244321}">
                <p14:modId xmlns:p14="http://schemas.microsoft.com/office/powerpoint/2010/main" val="2237153971"/>
              </p:ext>
            </p:extLst>
          </p:nvPr>
        </p:nvGraphicFramePr>
        <p:xfrm>
          <a:off x="1152526" y="742950"/>
          <a:ext cx="9852484"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Bilde 8" descr="Relatert bilde">
            <a:extLst>
              <a:ext uri="{FF2B5EF4-FFF2-40B4-BE49-F238E27FC236}">
                <a16:creationId xmlns:a16="http://schemas.microsoft.com/office/drawing/2014/main" id="{62FC07F2-63ED-4B6F-82B7-84CDFA469CA2}"/>
              </a:ext>
            </a:extLst>
          </p:cNvPr>
          <p:cNvPicPr>
            <a:picLocks noChangeAspect="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10328116" y="822961"/>
            <a:ext cx="515612" cy="740822"/>
          </a:xfrm>
          <a:prstGeom prst="rect">
            <a:avLst/>
          </a:prstGeom>
          <a:noFill/>
          <a:ln>
            <a:noFill/>
          </a:ln>
        </p:spPr>
      </p:pic>
      <p:pic>
        <p:nvPicPr>
          <p:cNvPr id="10" name="Bilde 9">
            <a:extLst>
              <a:ext uri="{FF2B5EF4-FFF2-40B4-BE49-F238E27FC236}">
                <a16:creationId xmlns:a16="http://schemas.microsoft.com/office/drawing/2014/main" id="{9FB3BA02-D451-4E13-B113-3F0621326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721" y="822960"/>
            <a:ext cx="813519" cy="740822"/>
          </a:xfrm>
          <a:prstGeom prst="rect">
            <a:avLst/>
          </a:prstGeom>
        </p:spPr>
      </p:pic>
      <p:sp>
        <p:nvSpPr>
          <p:cNvPr id="7" name="TekstSylinder 9">
            <a:extLst>
              <a:ext uri="{FF2B5EF4-FFF2-40B4-BE49-F238E27FC236}">
                <a16:creationId xmlns:a16="http://schemas.microsoft.com/office/drawing/2014/main" id="{6FC08BA9-9C5A-4FF7-917E-19098CCF5496}"/>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2" name="Plassholder for lysbildenummer 1">
            <a:extLst>
              <a:ext uri="{FF2B5EF4-FFF2-40B4-BE49-F238E27FC236}">
                <a16:creationId xmlns:a16="http://schemas.microsoft.com/office/drawing/2014/main" id="{F712A15C-C502-43BE-938C-08FED49C09DB}"/>
              </a:ext>
            </a:extLst>
          </p:cNvPr>
          <p:cNvSpPr>
            <a:spLocks noGrp="1"/>
          </p:cNvSpPr>
          <p:nvPr>
            <p:ph type="sldNum" sz="quarter" idx="12"/>
          </p:nvPr>
        </p:nvSpPr>
        <p:spPr/>
        <p:txBody>
          <a:bodyPr/>
          <a:lstStyle/>
          <a:p>
            <a:fld id="{E0D67ACF-52BD-4E69-A2A0-623FFB477E00}" type="slidenum">
              <a:rPr lang="nb-NO" smtClean="0"/>
              <a:t>52</a:t>
            </a:fld>
            <a:endParaRPr lang="nb-NO"/>
          </a:p>
        </p:txBody>
      </p:sp>
    </p:spTree>
    <p:extLst>
      <p:ext uri="{BB962C8B-B14F-4D97-AF65-F5344CB8AC3E}">
        <p14:creationId xmlns:p14="http://schemas.microsoft.com/office/powerpoint/2010/main" val="35980126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9784361B-8424-4F48-B96F-90B115465952}"/>
              </a:ext>
            </a:extLst>
          </p:cNvPr>
          <p:cNvSpPr>
            <a:spLocks noGrp="1"/>
          </p:cNvSpPr>
          <p:nvPr>
            <p:ph idx="1"/>
          </p:nvPr>
        </p:nvSpPr>
        <p:spPr>
          <a:xfrm>
            <a:off x="1066800" y="642593"/>
            <a:ext cx="10058400" cy="5392447"/>
          </a:xfrm>
          <a:solidFill>
            <a:schemeClr val="bg1"/>
          </a:solidFill>
          <a:ln>
            <a:solidFill>
              <a:srgbClr val="FF0000"/>
            </a:solidFill>
          </a:ln>
        </p:spPr>
        <p:txBody>
          <a:bodyPr>
            <a:normAutofit/>
          </a:bodyPr>
          <a:lstStyle/>
          <a:p>
            <a:pPr marL="0" indent="0">
              <a:buNone/>
            </a:pPr>
            <a:r>
              <a:rPr lang="nb-NO" dirty="0">
                <a:solidFill>
                  <a:srgbClr val="FF0000"/>
                </a:solidFill>
              </a:rPr>
              <a:t> </a:t>
            </a:r>
          </a:p>
        </p:txBody>
      </p:sp>
      <p:pic>
        <p:nvPicPr>
          <p:cNvPr id="5" name="Bilde 4">
            <a:extLst>
              <a:ext uri="{FF2B5EF4-FFF2-40B4-BE49-F238E27FC236}">
                <a16:creationId xmlns:a16="http://schemas.microsoft.com/office/drawing/2014/main" id="{74F44843-2C03-45C7-9A3A-900D2524C8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graphicFrame>
        <p:nvGraphicFramePr>
          <p:cNvPr id="6" name="Diagram 5">
            <a:extLst>
              <a:ext uri="{FF2B5EF4-FFF2-40B4-BE49-F238E27FC236}">
                <a16:creationId xmlns:a16="http://schemas.microsoft.com/office/drawing/2014/main" id="{D0B01247-E2FB-4FAD-9985-C4A295814DD0}"/>
              </a:ext>
            </a:extLst>
          </p:cNvPr>
          <p:cNvGraphicFramePr/>
          <p:nvPr>
            <p:extLst>
              <p:ext uri="{D42A27DB-BD31-4B8C-83A1-F6EECF244321}">
                <p14:modId xmlns:p14="http://schemas.microsoft.com/office/powerpoint/2010/main" val="1073366664"/>
              </p:ext>
            </p:extLst>
          </p:nvPr>
        </p:nvGraphicFramePr>
        <p:xfrm>
          <a:off x="1152526" y="742950"/>
          <a:ext cx="9852484"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Bilde 8" descr="Relatert bilde">
            <a:extLst>
              <a:ext uri="{FF2B5EF4-FFF2-40B4-BE49-F238E27FC236}">
                <a16:creationId xmlns:a16="http://schemas.microsoft.com/office/drawing/2014/main" id="{62FC07F2-63ED-4B6F-82B7-84CDFA469CA2}"/>
              </a:ext>
            </a:extLst>
          </p:cNvPr>
          <p:cNvPicPr>
            <a:picLocks noChangeAspect="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10328116" y="822961"/>
            <a:ext cx="515612" cy="740822"/>
          </a:xfrm>
          <a:prstGeom prst="rect">
            <a:avLst/>
          </a:prstGeom>
          <a:noFill/>
          <a:ln>
            <a:noFill/>
          </a:ln>
        </p:spPr>
      </p:pic>
      <p:pic>
        <p:nvPicPr>
          <p:cNvPr id="10" name="Bilde 9">
            <a:extLst>
              <a:ext uri="{FF2B5EF4-FFF2-40B4-BE49-F238E27FC236}">
                <a16:creationId xmlns:a16="http://schemas.microsoft.com/office/drawing/2014/main" id="{9FB3BA02-D451-4E13-B113-3F0621326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721" y="822960"/>
            <a:ext cx="813519" cy="740822"/>
          </a:xfrm>
          <a:prstGeom prst="rect">
            <a:avLst/>
          </a:prstGeom>
        </p:spPr>
      </p:pic>
      <p:sp>
        <p:nvSpPr>
          <p:cNvPr id="7" name="TekstSylinder 9">
            <a:extLst>
              <a:ext uri="{FF2B5EF4-FFF2-40B4-BE49-F238E27FC236}">
                <a16:creationId xmlns:a16="http://schemas.microsoft.com/office/drawing/2014/main" id="{22A7154B-EFB6-4EFA-95DF-709D48566550}"/>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2" name="Plassholder for lysbildenummer 1">
            <a:extLst>
              <a:ext uri="{FF2B5EF4-FFF2-40B4-BE49-F238E27FC236}">
                <a16:creationId xmlns:a16="http://schemas.microsoft.com/office/drawing/2014/main" id="{8CE5B855-E046-492C-9295-8821AC636069}"/>
              </a:ext>
            </a:extLst>
          </p:cNvPr>
          <p:cNvSpPr>
            <a:spLocks noGrp="1"/>
          </p:cNvSpPr>
          <p:nvPr>
            <p:ph type="sldNum" sz="quarter" idx="12"/>
          </p:nvPr>
        </p:nvSpPr>
        <p:spPr/>
        <p:txBody>
          <a:bodyPr/>
          <a:lstStyle/>
          <a:p>
            <a:fld id="{E0D67ACF-52BD-4E69-A2A0-623FFB477E00}" type="slidenum">
              <a:rPr lang="nb-NO" smtClean="0"/>
              <a:t>53</a:t>
            </a:fld>
            <a:endParaRPr lang="nb-NO"/>
          </a:p>
        </p:txBody>
      </p:sp>
    </p:spTree>
    <p:extLst>
      <p:ext uri="{BB962C8B-B14F-4D97-AF65-F5344CB8AC3E}">
        <p14:creationId xmlns:p14="http://schemas.microsoft.com/office/powerpoint/2010/main" val="9257051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9784361B-8424-4F48-B96F-90B115465952}"/>
              </a:ext>
            </a:extLst>
          </p:cNvPr>
          <p:cNvSpPr>
            <a:spLocks noGrp="1"/>
          </p:cNvSpPr>
          <p:nvPr>
            <p:ph idx="1"/>
          </p:nvPr>
        </p:nvSpPr>
        <p:spPr>
          <a:xfrm>
            <a:off x="1066800" y="642593"/>
            <a:ext cx="10058400" cy="5392447"/>
          </a:xfrm>
          <a:solidFill>
            <a:schemeClr val="bg1"/>
          </a:solidFill>
          <a:ln>
            <a:solidFill>
              <a:srgbClr val="FF0000"/>
            </a:solidFill>
          </a:ln>
        </p:spPr>
        <p:txBody>
          <a:bodyPr>
            <a:normAutofit/>
          </a:bodyPr>
          <a:lstStyle/>
          <a:p>
            <a:pPr marL="0" indent="0">
              <a:buNone/>
            </a:pPr>
            <a:r>
              <a:rPr lang="nb-NO" dirty="0">
                <a:solidFill>
                  <a:srgbClr val="FF0000"/>
                </a:solidFill>
              </a:rPr>
              <a:t> </a:t>
            </a:r>
          </a:p>
        </p:txBody>
      </p:sp>
      <p:pic>
        <p:nvPicPr>
          <p:cNvPr id="5" name="Bilde 4">
            <a:extLst>
              <a:ext uri="{FF2B5EF4-FFF2-40B4-BE49-F238E27FC236}">
                <a16:creationId xmlns:a16="http://schemas.microsoft.com/office/drawing/2014/main" id="{74F44843-2C03-45C7-9A3A-900D2524C8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graphicFrame>
        <p:nvGraphicFramePr>
          <p:cNvPr id="6" name="Diagram 5">
            <a:extLst>
              <a:ext uri="{FF2B5EF4-FFF2-40B4-BE49-F238E27FC236}">
                <a16:creationId xmlns:a16="http://schemas.microsoft.com/office/drawing/2014/main" id="{D0B01247-E2FB-4FAD-9985-C4A295814DD0}"/>
              </a:ext>
            </a:extLst>
          </p:cNvPr>
          <p:cNvGraphicFramePr/>
          <p:nvPr>
            <p:extLst>
              <p:ext uri="{D42A27DB-BD31-4B8C-83A1-F6EECF244321}">
                <p14:modId xmlns:p14="http://schemas.microsoft.com/office/powerpoint/2010/main" val="1066014142"/>
              </p:ext>
            </p:extLst>
          </p:nvPr>
        </p:nvGraphicFramePr>
        <p:xfrm>
          <a:off x="1152526" y="742950"/>
          <a:ext cx="9852484"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Bilde 8" descr="Relatert bilde">
            <a:extLst>
              <a:ext uri="{FF2B5EF4-FFF2-40B4-BE49-F238E27FC236}">
                <a16:creationId xmlns:a16="http://schemas.microsoft.com/office/drawing/2014/main" id="{62FC07F2-63ED-4B6F-82B7-84CDFA469CA2}"/>
              </a:ext>
            </a:extLst>
          </p:cNvPr>
          <p:cNvPicPr>
            <a:picLocks noChangeAspect="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10328116" y="822961"/>
            <a:ext cx="515612" cy="740822"/>
          </a:xfrm>
          <a:prstGeom prst="rect">
            <a:avLst/>
          </a:prstGeom>
          <a:noFill/>
          <a:ln>
            <a:noFill/>
          </a:ln>
        </p:spPr>
      </p:pic>
      <p:pic>
        <p:nvPicPr>
          <p:cNvPr id="10" name="Bilde 9">
            <a:extLst>
              <a:ext uri="{FF2B5EF4-FFF2-40B4-BE49-F238E27FC236}">
                <a16:creationId xmlns:a16="http://schemas.microsoft.com/office/drawing/2014/main" id="{9FB3BA02-D451-4E13-B113-3F0621326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721" y="822960"/>
            <a:ext cx="813519" cy="740822"/>
          </a:xfrm>
          <a:prstGeom prst="rect">
            <a:avLst/>
          </a:prstGeom>
        </p:spPr>
      </p:pic>
      <p:sp>
        <p:nvSpPr>
          <p:cNvPr id="7" name="TekstSylinder 9">
            <a:extLst>
              <a:ext uri="{FF2B5EF4-FFF2-40B4-BE49-F238E27FC236}">
                <a16:creationId xmlns:a16="http://schemas.microsoft.com/office/drawing/2014/main" id="{9A8EA8FD-930B-4A3E-B330-3F5B7BB9CF84}"/>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2" name="Plassholder for lysbildenummer 1">
            <a:extLst>
              <a:ext uri="{FF2B5EF4-FFF2-40B4-BE49-F238E27FC236}">
                <a16:creationId xmlns:a16="http://schemas.microsoft.com/office/drawing/2014/main" id="{C9960D74-4475-4455-873A-306608E0C476}"/>
              </a:ext>
            </a:extLst>
          </p:cNvPr>
          <p:cNvSpPr>
            <a:spLocks noGrp="1"/>
          </p:cNvSpPr>
          <p:nvPr>
            <p:ph type="sldNum" sz="quarter" idx="12"/>
          </p:nvPr>
        </p:nvSpPr>
        <p:spPr/>
        <p:txBody>
          <a:bodyPr/>
          <a:lstStyle/>
          <a:p>
            <a:fld id="{E0D67ACF-52BD-4E69-A2A0-623FFB477E00}" type="slidenum">
              <a:rPr lang="nb-NO" smtClean="0"/>
              <a:t>54</a:t>
            </a:fld>
            <a:endParaRPr lang="nb-NO"/>
          </a:p>
        </p:txBody>
      </p:sp>
    </p:spTree>
    <p:extLst>
      <p:ext uri="{BB962C8B-B14F-4D97-AF65-F5344CB8AC3E}">
        <p14:creationId xmlns:p14="http://schemas.microsoft.com/office/powerpoint/2010/main" val="27930454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9784361B-8424-4F48-B96F-90B115465952}"/>
              </a:ext>
            </a:extLst>
          </p:cNvPr>
          <p:cNvSpPr>
            <a:spLocks noGrp="1"/>
          </p:cNvSpPr>
          <p:nvPr>
            <p:ph idx="1"/>
          </p:nvPr>
        </p:nvSpPr>
        <p:spPr>
          <a:xfrm>
            <a:off x="1066800" y="642593"/>
            <a:ext cx="10058400" cy="5392447"/>
          </a:xfrm>
          <a:solidFill>
            <a:schemeClr val="bg1"/>
          </a:solidFill>
          <a:ln>
            <a:solidFill>
              <a:srgbClr val="FF0000"/>
            </a:solidFill>
          </a:ln>
        </p:spPr>
        <p:txBody>
          <a:bodyPr>
            <a:normAutofit/>
          </a:bodyPr>
          <a:lstStyle/>
          <a:p>
            <a:pPr marL="0" indent="0">
              <a:buNone/>
            </a:pPr>
            <a:r>
              <a:rPr lang="nb-NO" dirty="0">
                <a:solidFill>
                  <a:srgbClr val="FF0000"/>
                </a:solidFill>
              </a:rPr>
              <a:t> </a:t>
            </a:r>
          </a:p>
        </p:txBody>
      </p:sp>
      <p:pic>
        <p:nvPicPr>
          <p:cNvPr id="5" name="Bilde 4">
            <a:extLst>
              <a:ext uri="{FF2B5EF4-FFF2-40B4-BE49-F238E27FC236}">
                <a16:creationId xmlns:a16="http://schemas.microsoft.com/office/drawing/2014/main" id="{74F44843-2C03-45C7-9A3A-900D2524C8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graphicFrame>
        <p:nvGraphicFramePr>
          <p:cNvPr id="6" name="Diagram 5">
            <a:extLst>
              <a:ext uri="{FF2B5EF4-FFF2-40B4-BE49-F238E27FC236}">
                <a16:creationId xmlns:a16="http://schemas.microsoft.com/office/drawing/2014/main" id="{D0B01247-E2FB-4FAD-9985-C4A295814DD0}"/>
              </a:ext>
            </a:extLst>
          </p:cNvPr>
          <p:cNvGraphicFramePr/>
          <p:nvPr>
            <p:extLst>
              <p:ext uri="{D42A27DB-BD31-4B8C-83A1-F6EECF244321}">
                <p14:modId xmlns:p14="http://schemas.microsoft.com/office/powerpoint/2010/main" val="4264017353"/>
              </p:ext>
            </p:extLst>
          </p:nvPr>
        </p:nvGraphicFramePr>
        <p:xfrm>
          <a:off x="1152526" y="742950"/>
          <a:ext cx="9852484"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Bilde 8" descr="Relatert bilde">
            <a:extLst>
              <a:ext uri="{FF2B5EF4-FFF2-40B4-BE49-F238E27FC236}">
                <a16:creationId xmlns:a16="http://schemas.microsoft.com/office/drawing/2014/main" id="{62FC07F2-63ED-4B6F-82B7-84CDFA469CA2}"/>
              </a:ext>
            </a:extLst>
          </p:cNvPr>
          <p:cNvPicPr>
            <a:picLocks noChangeAspect="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10328116" y="822961"/>
            <a:ext cx="515612" cy="740822"/>
          </a:xfrm>
          <a:prstGeom prst="rect">
            <a:avLst/>
          </a:prstGeom>
          <a:noFill/>
          <a:ln>
            <a:noFill/>
          </a:ln>
        </p:spPr>
      </p:pic>
      <p:pic>
        <p:nvPicPr>
          <p:cNvPr id="10" name="Bilde 9">
            <a:extLst>
              <a:ext uri="{FF2B5EF4-FFF2-40B4-BE49-F238E27FC236}">
                <a16:creationId xmlns:a16="http://schemas.microsoft.com/office/drawing/2014/main" id="{9FB3BA02-D451-4E13-B113-3F0621326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721" y="822960"/>
            <a:ext cx="813519" cy="740822"/>
          </a:xfrm>
          <a:prstGeom prst="rect">
            <a:avLst/>
          </a:prstGeom>
        </p:spPr>
      </p:pic>
      <p:sp>
        <p:nvSpPr>
          <p:cNvPr id="2" name="Plassholder for lysbildenummer 1">
            <a:extLst>
              <a:ext uri="{FF2B5EF4-FFF2-40B4-BE49-F238E27FC236}">
                <a16:creationId xmlns:a16="http://schemas.microsoft.com/office/drawing/2014/main" id="{838A1D8B-1995-4B2E-B7B3-095F51EC617C}"/>
              </a:ext>
            </a:extLst>
          </p:cNvPr>
          <p:cNvSpPr>
            <a:spLocks noGrp="1"/>
          </p:cNvSpPr>
          <p:nvPr>
            <p:ph type="sldNum" sz="quarter" idx="12"/>
          </p:nvPr>
        </p:nvSpPr>
        <p:spPr/>
        <p:txBody>
          <a:bodyPr/>
          <a:lstStyle/>
          <a:p>
            <a:fld id="{E0D67ACF-52BD-4E69-A2A0-623FFB477E00}" type="slidenum">
              <a:rPr lang="nb-NO" smtClean="0"/>
              <a:t>55</a:t>
            </a:fld>
            <a:endParaRPr lang="nb-NO"/>
          </a:p>
        </p:txBody>
      </p:sp>
    </p:spTree>
    <p:extLst>
      <p:ext uri="{BB962C8B-B14F-4D97-AF65-F5344CB8AC3E}">
        <p14:creationId xmlns:p14="http://schemas.microsoft.com/office/powerpoint/2010/main" val="104561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9784361B-8424-4F48-B96F-90B115465952}"/>
              </a:ext>
            </a:extLst>
          </p:cNvPr>
          <p:cNvSpPr>
            <a:spLocks noGrp="1"/>
          </p:cNvSpPr>
          <p:nvPr>
            <p:ph idx="1"/>
          </p:nvPr>
        </p:nvSpPr>
        <p:spPr>
          <a:xfrm>
            <a:off x="1066800" y="642593"/>
            <a:ext cx="10058400" cy="5392447"/>
          </a:xfrm>
          <a:solidFill>
            <a:schemeClr val="bg1"/>
          </a:solidFill>
          <a:ln>
            <a:solidFill>
              <a:srgbClr val="FF0000"/>
            </a:solidFill>
          </a:ln>
        </p:spPr>
        <p:txBody>
          <a:bodyPr>
            <a:normAutofit/>
          </a:bodyPr>
          <a:lstStyle/>
          <a:p>
            <a:pPr marL="0" indent="0">
              <a:buNone/>
            </a:pPr>
            <a:r>
              <a:rPr lang="nb-NO" dirty="0">
                <a:solidFill>
                  <a:srgbClr val="FF0000"/>
                </a:solidFill>
              </a:rPr>
              <a:t> </a:t>
            </a:r>
          </a:p>
        </p:txBody>
      </p:sp>
      <p:pic>
        <p:nvPicPr>
          <p:cNvPr id="5" name="Bilde 4">
            <a:extLst>
              <a:ext uri="{FF2B5EF4-FFF2-40B4-BE49-F238E27FC236}">
                <a16:creationId xmlns:a16="http://schemas.microsoft.com/office/drawing/2014/main" id="{74F44843-2C03-45C7-9A3A-900D2524C8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graphicFrame>
        <p:nvGraphicFramePr>
          <p:cNvPr id="6" name="Diagram 5">
            <a:extLst>
              <a:ext uri="{FF2B5EF4-FFF2-40B4-BE49-F238E27FC236}">
                <a16:creationId xmlns:a16="http://schemas.microsoft.com/office/drawing/2014/main" id="{D0B01247-E2FB-4FAD-9985-C4A295814DD0}"/>
              </a:ext>
            </a:extLst>
          </p:cNvPr>
          <p:cNvGraphicFramePr/>
          <p:nvPr>
            <p:extLst>
              <p:ext uri="{D42A27DB-BD31-4B8C-83A1-F6EECF244321}">
                <p14:modId xmlns:p14="http://schemas.microsoft.com/office/powerpoint/2010/main" val="467923889"/>
              </p:ext>
            </p:extLst>
          </p:nvPr>
        </p:nvGraphicFramePr>
        <p:xfrm>
          <a:off x="1152526" y="742950"/>
          <a:ext cx="9852484"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Bilde 8" descr="Relatert bilde">
            <a:extLst>
              <a:ext uri="{FF2B5EF4-FFF2-40B4-BE49-F238E27FC236}">
                <a16:creationId xmlns:a16="http://schemas.microsoft.com/office/drawing/2014/main" id="{62FC07F2-63ED-4B6F-82B7-84CDFA469CA2}"/>
              </a:ext>
            </a:extLst>
          </p:cNvPr>
          <p:cNvPicPr>
            <a:picLocks noChangeAspect="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10328116" y="822961"/>
            <a:ext cx="515612" cy="740822"/>
          </a:xfrm>
          <a:prstGeom prst="rect">
            <a:avLst/>
          </a:prstGeom>
          <a:noFill/>
          <a:ln>
            <a:noFill/>
          </a:ln>
        </p:spPr>
      </p:pic>
      <p:pic>
        <p:nvPicPr>
          <p:cNvPr id="10" name="Bilde 9">
            <a:extLst>
              <a:ext uri="{FF2B5EF4-FFF2-40B4-BE49-F238E27FC236}">
                <a16:creationId xmlns:a16="http://schemas.microsoft.com/office/drawing/2014/main" id="{9FB3BA02-D451-4E13-B113-3F0621326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721" y="822960"/>
            <a:ext cx="813519" cy="740822"/>
          </a:xfrm>
          <a:prstGeom prst="rect">
            <a:avLst/>
          </a:prstGeom>
        </p:spPr>
      </p:pic>
      <p:sp>
        <p:nvSpPr>
          <p:cNvPr id="2" name="Plassholder for lysbildenummer 1">
            <a:extLst>
              <a:ext uri="{FF2B5EF4-FFF2-40B4-BE49-F238E27FC236}">
                <a16:creationId xmlns:a16="http://schemas.microsoft.com/office/drawing/2014/main" id="{FF8A2EEE-944D-4890-9465-96E35B2A4D09}"/>
              </a:ext>
            </a:extLst>
          </p:cNvPr>
          <p:cNvSpPr>
            <a:spLocks noGrp="1"/>
          </p:cNvSpPr>
          <p:nvPr>
            <p:ph type="sldNum" sz="quarter" idx="12"/>
          </p:nvPr>
        </p:nvSpPr>
        <p:spPr/>
        <p:txBody>
          <a:bodyPr/>
          <a:lstStyle/>
          <a:p>
            <a:fld id="{E0D67ACF-52BD-4E69-A2A0-623FFB477E00}" type="slidenum">
              <a:rPr lang="nb-NO" smtClean="0"/>
              <a:t>56</a:t>
            </a:fld>
            <a:endParaRPr lang="nb-NO"/>
          </a:p>
        </p:txBody>
      </p:sp>
    </p:spTree>
    <p:extLst>
      <p:ext uri="{BB962C8B-B14F-4D97-AF65-F5344CB8AC3E}">
        <p14:creationId xmlns:p14="http://schemas.microsoft.com/office/powerpoint/2010/main" val="17730478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0F6C71-01F7-4073-BA57-2D2E652527EE}"/>
              </a:ext>
            </a:extLst>
          </p:cNvPr>
          <p:cNvSpPr>
            <a:spLocks noGrp="1"/>
          </p:cNvSpPr>
          <p:nvPr>
            <p:ph type="title"/>
          </p:nvPr>
        </p:nvSpPr>
        <p:spPr>
          <a:solidFill>
            <a:schemeClr val="bg1"/>
          </a:solidFill>
          <a:ln>
            <a:solidFill>
              <a:srgbClr val="FF0000"/>
            </a:solidFill>
          </a:ln>
        </p:spPr>
        <p:txBody>
          <a:bodyPr>
            <a:normAutofit/>
          </a:bodyPr>
          <a:lstStyle/>
          <a:p>
            <a:r>
              <a:rPr lang="nb-NO" dirty="0">
                <a:solidFill>
                  <a:srgbClr val="FF0000"/>
                </a:solidFill>
              </a:rPr>
              <a:t>Ferdighetstrening</a:t>
            </a:r>
          </a:p>
        </p:txBody>
      </p:sp>
      <p:sp>
        <p:nvSpPr>
          <p:cNvPr id="3" name="Plassholder for innhold 2">
            <a:extLst>
              <a:ext uri="{FF2B5EF4-FFF2-40B4-BE49-F238E27FC236}">
                <a16:creationId xmlns:a16="http://schemas.microsoft.com/office/drawing/2014/main" id="{9784361B-8424-4F48-B96F-90B115465952}"/>
              </a:ext>
            </a:extLst>
          </p:cNvPr>
          <p:cNvSpPr>
            <a:spLocks noGrp="1"/>
          </p:cNvSpPr>
          <p:nvPr>
            <p:ph idx="1"/>
          </p:nvPr>
        </p:nvSpPr>
        <p:spPr>
          <a:xfrm>
            <a:off x="1066800" y="2103120"/>
            <a:ext cx="10058400" cy="3931920"/>
          </a:xfrm>
          <a:solidFill>
            <a:schemeClr val="bg1"/>
          </a:solidFill>
          <a:ln>
            <a:solidFill>
              <a:srgbClr val="FF0000"/>
            </a:solidFill>
          </a:ln>
        </p:spPr>
        <p:txBody>
          <a:bodyPr>
            <a:normAutofit/>
          </a:bodyPr>
          <a:lstStyle/>
          <a:p>
            <a:pPr marL="0" indent="0">
              <a:buNone/>
            </a:pPr>
            <a:r>
              <a:rPr lang="nb-NO" dirty="0">
                <a:solidFill>
                  <a:srgbClr val="FF0000"/>
                </a:solidFill>
              </a:rPr>
              <a:t>Spillernes forutsetninger for å lære den tekniske ferdigheten er ikke nødvendigvis betinget av alder. Spillere på samme alder kan ha vidt forskjellige forutsetninger og evner. Derfor skal den tekniske trening </a:t>
            </a:r>
            <a:r>
              <a:rPr lang="nb-NO" u="sng" dirty="0">
                <a:solidFill>
                  <a:srgbClr val="FF0000"/>
                </a:solidFill>
              </a:rPr>
              <a:t>alltid</a:t>
            </a:r>
            <a:r>
              <a:rPr lang="nb-NO" dirty="0">
                <a:solidFill>
                  <a:srgbClr val="FF0000"/>
                </a:solidFill>
              </a:rPr>
              <a:t> ta utgangspunkt i spillernes nivå – og ikke alderen.</a:t>
            </a:r>
          </a:p>
          <a:p>
            <a:pPr marL="0" indent="0">
              <a:buNone/>
            </a:pPr>
            <a:r>
              <a:rPr lang="nb-NO" dirty="0">
                <a:solidFill>
                  <a:srgbClr val="FF0000"/>
                </a:solidFill>
              </a:rPr>
              <a:t>Nivået skal være tilpasset spilleren. Spillere i samme gruppe kan befinne seg på forskjellige nivå. Det kan derfor være hensiktsmessig å la den enkelte spiller trene på sitt nivå. </a:t>
            </a:r>
          </a:p>
          <a:p>
            <a:pPr marL="0" indent="0">
              <a:buNone/>
            </a:pPr>
            <a:r>
              <a:rPr lang="nb-NO" dirty="0">
                <a:solidFill>
                  <a:srgbClr val="FF0000"/>
                </a:solidFill>
              </a:rPr>
              <a:t>Alle spillerne har da utgangspunkt i samme øvelse, men treneren veileder individuelt og alle blir dermed sett uavhengig av nivå.</a:t>
            </a:r>
          </a:p>
          <a:p>
            <a:pPr marL="0" indent="0">
              <a:buNone/>
            </a:pPr>
            <a:r>
              <a:rPr lang="nb-NO" dirty="0">
                <a:solidFill>
                  <a:srgbClr val="FF0000"/>
                </a:solidFill>
              </a:rPr>
              <a:t> </a:t>
            </a:r>
          </a:p>
        </p:txBody>
      </p:sp>
      <p:pic>
        <p:nvPicPr>
          <p:cNvPr id="4" name="Bilde 3" descr="Relatert bilde">
            <a:extLst>
              <a:ext uri="{FF2B5EF4-FFF2-40B4-BE49-F238E27FC236}">
                <a16:creationId xmlns:a16="http://schemas.microsoft.com/office/drawing/2014/main" id="{DA086620-AE65-4813-A846-0BF310B206B4}"/>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5" name="Bilde 4">
            <a:extLst>
              <a:ext uri="{FF2B5EF4-FFF2-40B4-BE49-F238E27FC236}">
                <a16:creationId xmlns:a16="http://schemas.microsoft.com/office/drawing/2014/main" id="{74F44843-2C03-45C7-9A3A-900D2524C8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6" name="TekstSylinder 9">
            <a:extLst>
              <a:ext uri="{FF2B5EF4-FFF2-40B4-BE49-F238E27FC236}">
                <a16:creationId xmlns:a16="http://schemas.microsoft.com/office/drawing/2014/main" id="{D2F2CD5A-BF1F-404F-BEB2-8CCD745C43E9}"/>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7" name="Plassholder for lysbildenummer 6">
            <a:extLst>
              <a:ext uri="{FF2B5EF4-FFF2-40B4-BE49-F238E27FC236}">
                <a16:creationId xmlns:a16="http://schemas.microsoft.com/office/drawing/2014/main" id="{333ECEA5-06BA-4AA6-9745-4D1107FB084E}"/>
              </a:ext>
            </a:extLst>
          </p:cNvPr>
          <p:cNvSpPr>
            <a:spLocks noGrp="1"/>
          </p:cNvSpPr>
          <p:nvPr>
            <p:ph type="sldNum" sz="quarter" idx="12"/>
          </p:nvPr>
        </p:nvSpPr>
        <p:spPr/>
        <p:txBody>
          <a:bodyPr/>
          <a:lstStyle/>
          <a:p>
            <a:fld id="{E0D67ACF-52BD-4E69-A2A0-623FFB477E00}" type="slidenum">
              <a:rPr lang="nb-NO" smtClean="0"/>
              <a:t>57</a:t>
            </a:fld>
            <a:endParaRPr lang="nb-NO"/>
          </a:p>
        </p:txBody>
      </p:sp>
    </p:spTree>
    <p:extLst>
      <p:ext uri="{BB962C8B-B14F-4D97-AF65-F5344CB8AC3E}">
        <p14:creationId xmlns:p14="http://schemas.microsoft.com/office/powerpoint/2010/main" val="1863888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263B368-8444-4069-B080-0D7228B90231}"/>
              </a:ext>
            </a:extLst>
          </p:cNvPr>
          <p:cNvSpPr>
            <a:spLocks noGrp="1"/>
          </p:cNvSpPr>
          <p:nvPr>
            <p:ph type="title"/>
          </p:nvPr>
        </p:nvSpPr>
        <p:spPr>
          <a:xfrm>
            <a:off x="1066800" y="2797242"/>
            <a:ext cx="10058400" cy="2251435"/>
          </a:xfrm>
          <a:ln>
            <a:solidFill>
              <a:schemeClr val="bg1"/>
            </a:solidFill>
          </a:ln>
        </p:spPr>
        <p:txBody>
          <a:bodyPr>
            <a:normAutofit/>
          </a:bodyPr>
          <a:lstStyle/>
          <a:p>
            <a:pPr algn="ctr"/>
            <a:r>
              <a:rPr lang="nb-NO" sz="7200" b="1" dirty="0">
                <a:solidFill>
                  <a:srgbClr val="FF0000"/>
                </a:solidFill>
              </a:rPr>
              <a:t>Differensiering og</a:t>
            </a:r>
            <a:br>
              <a:rPr lang="nb-NO" sz="7200" b="1" dirty="0">
                <a:solidFill>
                  <a:srgbClr val="FF0000"/>
                </a:solidFill>
              </a:rPr>
            </a:br>
            <a:r>
              <a:rPr lang="nb-NO" sz="7200" b="1" dirty="0">
                <a:solidFill>
                  <a:srgbClr val="FF0000"/>
                </a:solidFill>
              </a:rPr>
              <a:t>hospitering</a:t>
            </a:r>
          </a:p>
        </p:txBody>
      </p:sp>
      <p:sp>
        <p:nvSpPr>
          <p:cNvPr id="7" name="TekstSylinder 6">
            <a:extLst>
              <a:ext uri="{FF2B5EF4-FFF2-40B4-BE49-F238E27FC236}">
                <a16:creationId xmlns:a16="http://schemas.microsoft.com/office/drawing/2014/main" id="{5BA11782-E696-4AF5-87D7-25F5C4ABB2EC}"/>
              </a:ext>
            </a:extLst>
          </p:cNvPr>
          <p:cNvSpPr txBox="1"/>
          <p:nvPr/>
        </p:nvSpPr>
        <p:spPr>
          <a:xfrm>
            <a:off x="7471483" y="2135523"/>
            <a:ext cx="4390946" cy="584775"/>
          </a:xfrm>
          <a:prstGeom prst="rect">
            <a:avLst/>
          </a:prstGeom>
          <a:solidFill>
            <a:schemeClr val="bg1"/>
          </a:solidFill>
        </p:spPr>
        <p:txBody>
          <a:bodyPr wrap="none" rtlCol="0">
            <a:spAutoFit/>
          </a:bodyPr>
          <a:lstStyle/>
          <a:p>
            <a:r>
              <a:rPr lang="nb-NO" sz="3200" b="1" dirty="0">
                <a:solidFill>
                  <a:srgbClr val="FF0000"/>
                </a:solidFill>
                <a:effectLst>
                  <a:outerShdw blurRad="38100" dist="38100" dir="2700000" algn="tl">
                    <a:srgbClr val="000000">
                      <a:alpha val="43137"/>
                    </a:srgbClr>
                  </a:outerShdw>
                </a:effectLst>
              </a:rPr>
              <a:t>#Idrettsglede for alle </a:t>
            </a:r>
          </a:p>
        </p:txBody>
      </p:sp>
      <p:sp>
        <p:nvSpPr>
          <p:cNvPr id="8" name="TekstSylinder 9">
            <a:extLst>
              <a:ext uri="{FF2B5EF4-FFF2-40B4-BE49-F238E27FC236}">
                <a16:creationId xmlns:a16="http://schemas.microsoft.com/office/drawing/2014/main" id="{3AAF533C-3872-466C-9D4E-AAFF42A314BA}"/>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pic>
        <p:nvPicPr>
          <p:cNvPr id="9" name="Bilde 8" descr="Relatert bilde">
            <a:extLst>
              <a:ext uri="{FF2B5EF4-FFF2-40B4-BE49-F238E27FC236}">
                <a16:creationId xmlns:a16="http://schemas.microsoft.com/office/drawing/2014/main" id="{0320F8EB-32ED-4DA2-A542-2FAC66AE50D8}"/>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928190" y="259238"/>
            <a:ext cx="907963" cy="1304544"/>
          </a:xfrm>
          <a:prstGeom prst="rect">
            <a:avLst/>
          </a:prstGeom>
          <a:noFill/>
          <a:ln>
            <a:noFill/>
          </a:ln>
        </p:spPr>
      </p:pic>
      <p:pic>
        <p:nvPicPr>
          <p:cNvPr id="10" name="Bilde 9">
            <a:extLst>
              <a:ext uri="{FF2B5EF4-FFF2-40B4-BE49-F238E27FC236}">
                <a16:creationId xmlns:a16="http://schemas.microsoft.com/office/drawing/2014/main" id="{620F1E77-1F30-4EC3-B782-41E4E68CEE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847" y="259238"/>
            <a:ext cx="1432560" cy="1304544"/>
          </a:xfrm>
          <a:prstGeom prst="rect">
            <a:avLst/>
          </a:prstGeom>
        </p:spPr>
      </p:pic>
      <p:sp>
        <p:nvSpPr>
          <p:cNvPr id="11" name="TekstSylinder 10">
            <a:extLst>
              <a:ext uri="{FF2B5EF4-FFF2-40B4-BE49-F238E27FC236}">
                <a16:creationId xmlns:a16="http://schemas.microsoft.com/office/drawing/2014/main" id="{63A74C29-3AA6-4354-9FCD-DB4496EEA75C}"/>
              </a:ext>
            </a:extLst>
          </p:cNvPr>
          <p:cNvSpPr txBox="1"/>
          <p:nvPr/>
        </p:nvSpPr>
        <p:spPr>
          <a:xfrm>
            <a:off x="355847" y="2058578"/>
            <a:ext cx="3281711" cy="738664"/>
          </a:xfrm>
          <a:prstGeom prst="rect">
            <a:avLst/>
          </a:prstGeom>
          <a:noFill/>
        </p:spPr>
        <p:txBody>
          <a:bodyPr wrap="square" rtlCol="0">
            <a:spAutoFit/>
          </a:bodyPr>
          <a:lstStyle/>
          <a:p>
            <a:pPr algn="ctr">
              <a:buClr>
                <a:srgbClr val="FF0000"/>
              </a:buClr>
            </a:pPr>
            <a:r>
              <a:rPr lang="nb-NO" sz="1400" b="1" i="1" dirty="0">
                <a:solidFill>
                  <a:srgbClr val="FF0000"/>
                </a:solidFill>
                <a:latin typeface="Ink Free" panose="03080402000500000000" pitchFamily="66" charset="0"/>
              </a:rPr>
              <a:t>«Ingen fortjener å tilhøre et bedre lag, </a:t>
            </a:r>
          </a:p>
          <a:p>
            <a:pPr algn="ctr">
              <a:buClr>
                <a:srgbClr val="FF0000"/>
              </a:buClr>
            </a:pPr>
            <a:r>
              <a:rPr lang="nb-NO" sz="1400" b="1" i="1" dirty="0">
                <a:solidFill>
                  <a:srgbClr val="FF0000"/>
                </a:solidFill>
                <a:latin typeface="Ink Free" panose="03080402000500000000" pitchFamily="66" charset="0"/>
              </a:rPr>
              <a:t>enn det man er villig til </a:t>
            </a:r>
          </a:p>
          <a:p>
            <a:pPr algn="ctr">
              <a:buClr>
                <a:srgbClr val="FF0000"/>
              </a:buClr>
            </a:pPr>
            <a:r>
              <a:rPr lang="nb-NO" sz="1400" b="1" i="1" dirty="0">
                <a:solidFill>
                  <a:srgbClr val="FF0000"/>
                </a:solidFill>
                <a:latin typeface="Ink Free" panose="03080402000500000000" pitchFamily="66" charset="0"/>
              </a:rPr>
              <a:t>å være med på å skape selv»  </a:t>
            </a:r>
            <a:r>
              <a:rPr lang="nb-NO" sz="900" b="1" i="1" dirty="0">
                <a:solidFill>
                  <a:srgbClr val="FF0000"/>
                </a:solidFill>
                <a:latin typeface="Ink Free" panose="03080402000500000000" pitchFamily="66" charset="0"/>
              </a:rPr>
              <a:t>Marit Breivik</a:t>
            </a:r>
            <a:endParaRPr lang="nb-NO" sz="1400" b="1" i="1" dirty="0">
              <a:solidFill>
                <a:srgbClr val="FF0000"/>
              </a:solidFill>
              <a:latin typeface="Ink Free" panose="03080402000500000000" pitchFamily="66" charset="0"/>
            </a:endParaRPr>
          </a:p>
        </p:txBody>
      </p:sp>
      <p:sp>
        <p:nvSpPr>
          <p:cNvPr id="3" name="Plassholder for lysbildenummer 2">
            <a:extLst>
              <a:ext uri="{FF2B5EF4-FFF2-40B4-BE49-F238E27FC236}">
                <a16:creationId xmlns:a16="http://schemas.microsoft.com/office/drawing/2014/main" id="{926A6EF7-D6A0-4223-9164-FC2CE2A6996D}"/>
              </a:ext>
            </a:extLst>
          </p:cNvPr>
          <p:cNvSpPr>
            <a:spLocks noGrp="1"/>
          </p:cNvSpPr>
          <p:nvPr>
            <p:ph type="sldNum" sz="quarter" idx="12"/>
          </p:nvPr>
        </p:nvSpPr>
        <p:spPr/>
        <p:txBody>
          <a:bodyPr/>
          <a:lstStyle/>
          <a:p>
            <a:fld id="{E0D67ACF-52BD-4E69-A2A0-623FFB477E00}" type="slidenum">
              <a:rPr lang="nb-NO" smtClean="0"/>
              <a:t>58</a:t>
            </a:fld>
            <a:endParaRPr lang="nb-NO"/>
          </a:p>
        </p:txBody>
      </p:sp>
    </p:spTree>
    <p:extLst>
      <p:ext uri="{BB962C8B-B14F-4D97-AF65-F5344CB8AC3E}">
        <p14:creationId xmlns:p14="http://schemas.microsoft.com/office/powerpoint/2010/main" val="16601627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002C61-579F-43E8-B997-8A687142B9C0}"/>
              </a:ext>
            </a:extLst>
          </p:cNvPr>
          <p:cNvSpPr>
            <a:spLocks noGrp="1"/>
          </p:cNvSpPr>
          <p:nvPr>
            <p:ph type="title"/>
          </p:nvPr>
        </p:nvSpPr>
        <p:spPr>
          <a:solidFill>
            <a:schemeClr val="bg1"/>
          </a:solidFill>
          <a:ln>
            <a:solidFill>
              <a:srgbClr val="FF0000"/>
            </a:solidFill>
          </a:ln>
        </p:spPr>
        <p:txBody>
          <a:bodyPr>
            <a:normAutofit/>
          </a:bodyPr>
          <a:lstStyle/>
          <a:p>
            <a:r>
              <a:rPr lang="nb-NO" sz="3200" dirty="0">
                <a:solidFill>
                  <a:srgbClr val="FF0000"/>
                </a:solidFill>
              </a:rPr>
              <a:t>Hva er differensiering og hospitering?	</a:t>
            </a:r>
          </a:p>
        </p:txBody>
      </p:sp>
      <p:sp>
        <p:nvSpPr>
          <p:cNvPr id="3" name="Plassholder for innhold 2">
            <a:extLst>
              <a:ext uri="{FF2B5EF4-FFF2-40B4-BE49-F238E27FC236}">
                <a16:creationId xmlns:a16="http://schemas.microsoft.com/office/drawing/2014/main" id="{732CB77D-00D8-4ABA-9FE5-805F2912C191}"/>
              </a:ext>
            </a:extLst>
          </p:cNvPr>
          <p:cNvSpPr>
            <a:spLocks noGrp="1"/>
          </p:cNvSpPr>
          <p:nvPr>
            <p:ph idx="1"/>
          </p:nvPr>
        </p:nvSpPr>
        <p:spPr>
          <a:solidFill>
            <a:schemeClr val="bg1"/>
          </a:solidFill>
          <a:ln>
            <a:solidFill>
              <a:srgbClr val="FF0000"/>
            </a:solidFill>
          </a:ln>
        </p:spPr>
        <p:txBody>
          <a:bodyPr>
            <a:normAutofit/>
          </a:bodyPr>
          <a:lstStyle/>
          <a:p>
            <a:pPr>
              <a:buClr>
                <a:srgbClr val="FF0000"/>
              </a:buClr>
              <a:buFont typeface="Arial" panose="020B0604020202020204" pitchFamily="34" charset="0"/>
              <a:buChar char="•"/>
            </a:pPr>
            <a:r>
              <a:rPr lang="nb-NO" sz="2000" dirty="0">
                <a:solidFill>
                  <a:srgbClr val="FF0000"/>
                </a:solidFill>
              </a:rPr>
              <a:t>Differensiering vil si å gi spillerne ulike utfordringer ift. mestring og mestringsfølelse – jevnbyrdighet </a:t>
            </a:r>
          </a:p>
          <a:p>
            <a:pPr>
              <a:buClr>
                <a:srgbClr val="FF0000"/>
              </a:buClr>
              <a:buFont typeface="Arial" panose="020B0604020202020204" pitchFamily="34" charset="0"/>
              <a:buChar char="•"/>
            </a:pPr>
            <a:r>
              <a:rPr lang="nb-NO" sz="2000" dirty="0">
                <a:solidFill>
                  <a:srgbClr val="FF0000"/>
                </a:solidFill>
              </a:rPr>
              <a:t>Like barn leker best – gi alle muligheten til å føle utfordring og mestring i øvelser og spillformer, men dette er dynamisk (se tabell)</a:t>
            </a:r>
          </a:p>
          <a:p>
            <a:pPr>
              <a:buClr>
                <a:srgbClr val="FF0000"/>
              </a:buClr>
              <a:buFont typeface="Arial" panose="020B0604020202020204" pitchFamily="34" charset="0"/>
              <a:buChar char="•"/>
            </a:pPr>
            <a:r>
              <a:rPr lang="nb-NO" sz="2000" dirty="0">
                <a:solidFill>
                  <a:srgbClr val="FF0000"/>
                </a:solidFill>
              </a:rPr>
              <a:t>Hospitering vil si å gi en spiller et sportslig tilbud utover den ordinære trening i egen spillergruppe</a:t>
            </a:r>
          </a:p>
          <a:p>
            <a:pPr>
              <a:buClr>
                <a:srgbClr val="FF0000"/>
              </a:buClr>
              <a:buFont typeface="Arial" panose="020B0604020202020204" pitchFamily="34" charset="0"/>
              <a:buChar char="•"/>
            </a:pPr>
            <a:r>
              <a:rPr lang="nb-NO" sz="2000" dirty="0">
                <a:solidFill>
                  <a:srgbClr val="FF0000"/>
                </a:solidFill>
              </a:rPr>
              <a:t>Hospitering er et tilbud til de som vil trene mer </a:t>
            </a:r>
          </a:p>
          <a:p>
            <a:pPr>
              <a:buClr>
                <a:srgbClr val="FF0000"/>
              </a:buClr>
              <a:buFont typeface="Arial" panose="020B0604020202020204" pitchFamily="34" charset="0"/>
              <a:buChar char="•"/>
            </a:pPr>
            <a:r>
              <a:rPr lang="nb-NO" sz="2000" dirty="0">
                <a:solidFill>
                  <a:srgbClr val="FF0000"/>
                </a:solidFill>
              </a:rPr>
              <a:t>Spillere som hospiterer må ha en indre drivkraft for å trene ekstra</a:t>
            </a:r>
          </a:p>
          <a:p>
            <a:pPr>
              <a:buClr>
                <a:srgbClr val="FF0000"/>
              </a:buClr>
              <a:buFont typeface="Arial" panose="020B0604020202020204" pitchFamily="34" charset="0"/>
              <a:buChar char="•"/>
            </a:pPr>
            <a:endParaRPr lang="nb-NO" sz="2000" dirty="0">
              <a:solidFill>
                <a:srgbClr val="FF0000"/>
              </a:solidFill>
            </a:endParaRPr>
          </a:p>
          <a:p>
            <a:pPr marL="0" indent="0">
              <a:buNone/>
            </a:pPr>
            <a:endParaRPr lang="nb-NO" sz="2400" dirty="0">
              <a:solidFill>
                <a:srgbClr val="FF0000"/>
              </a:solidFill>
            </a:endParaRPr>
          </a:p>
        </p:txBody>
      </p:sp>
      <p:sp>
        <p:nvSpPr>
          <p:cNvPr id="6" name="TekstSylinder 9">
            <a:extLst>
              <a:ext uri="{FF2B5EF4-FFF2-40B4-BE49-F238E27FC236}">
                <a16:creationId xmlns:a16="http://schemas.microsoft.com/office/drawing/2014/main" id="{1C96E6BF-5DDB-475E-A563-7DEEC65391DD}"/>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pic>
        <p:nvPicPr>
          <p:cNvPr id="7" name="Bilde 6" descr="Relatert bilde">
            <a:extLst>
              <a:ext uri="{FF2B5EF4-FFF2-40B4-BE49-F238E27FC236}">
                <a16:creationId xmlns:a16="http://schemas.microsoft.com/office/drawing/2014/main" id="{2507BA40-6713-4F6A-B398-632F4F69E952}"/>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8" name="Bilde 7">
            <a:extLst>
              <a:ext uri="{FF2B5EF4-FFF2-40B4-BE49-F238E27FC236}">
                <a16:creationId xmlns:a16="http://schemas.microsoft.com/office/drawing/2014/main" id="{0CCBE750-3B7D-43D8-9CC7-4FC1A250BF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4" name="Plassholder for lysbildenummer 3">
            <a:extLst>
              <a:ext uri="{FF2B5EF4-FFF2-40B4-BE49-F238E27FC236}">
                <a16:creationId xmlns:a16="http://schemas.microsoft.com/office/drawing/2014/main" id="{FE026D5B-D343-44D3-BECD-A1AF066EF66B}"/>
              </a:ext>
            </a:extLst>
          </p:cNvPr>
          <p:cNvSpPr>
            <a:spLocks noGrp="1"/>
          </p:cNvSpPr>
          <p:nvPr>
            <p:ph type="sldNum" sz="quarter" idx="12"/>
          </p:nvPr>
        </p:nvSpPr>
        <p:spPr/>
        <p:txBody>
          <a:bodyPr/>
          <a:lstStyle/>
          <a:p>
            <a:fld id="{E0D67ACF-52BD-4E69-A2A0-623FFB477E00}" type="slidenum">
              <a:rPr lang="nb-NO" smtClean="0"/>
              <a:t>59</a:t>
            </a:fld>
            <a:endParaRPr lang="nb-NO"/>
          </a:p>
        </p:txBody>
      </p:sp>
    </p:spTree>
    <p:extLst>
      <p:ext uri="{BB962C8B-B14F-4D97-AF65-F5344CB8AC3E}">
        <p14:creationId xmlns:p14="http://schemas.microsoft.com/office/powerpoint/2010/main" val="4184978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002C61-579F-43E8-B997-8A687142B9C0}"/>
              </a:ext>
            </a:extLst>
          </p:cNvPr>
          <p:cNvSpPr>
            <a:spLocks noGrp="1"/>
          </p:cNvSpPr>
          <p:nvPr>
            <p:ph type="title"/>
          </p:nvPr>
        </p:nvSpPr>
        <p:spPr>
          <a:solidFill>
            <a:schemeClr val="bg1"/>
          </a:solidFill>
          <a:ln>
            <a:solidFill>
              <a:srgbClr val="FF0000"/>
            </a:solidFill>
          </a:ln>
        </p:spPr>
        <p:txBody>
          <a:bodyPr>
            <a:normAutofit/>
          </a:bodyPr>
          <a:lstStyle/>
          <a:p>
            <a:r>
              <a:rPr lang="nb-NO" sz="4000" dirty="0">
                <a:solidFill>
                  <a:srgbClr val="FF0000"/>
                </a:solidFill>
              </a:rPr>
              <a:t>Vi er INKLUDERENDE</a:t>
            </a:r>
          </a:p>
        </p:txBody>
      </p:sp>
      <p:sp>
        <p:nvSpPr>
          <p:cNvPr id="3" name="Plassholder for innhold 2">
            <a:extLst>
              <a:ext uri="{FF2B5EF4-FFF2-40B4-BE49-F238E27FC236}">
                <a16:creationId xmlns:a16="http://schemas.microsoft.com/office/drawing/2014/main" id="{732CB77D-00D8-4ABA-9FE5-805F2912C191}"/>
              </a:ext>
            </a:extLst>
          </p:cNvPr>
          <p:cNvSpPr>
            <a:spLocks noGrp="1"/>
          </p:cNvSpPr>
          <p:nvPr>
            <p:ph idx="1"/>
          </p:nvPr>
        </p:nvSpPr>
        <p:spPr>
          <a:solidFill>
            <a:schemeClr val="bg1"/>
          </a:solidFill>
          <a:ln>
            <a:solidFill>
              <a:srgbClr val="FF0000"/>
            </a:solidFill>
          </a:ln>
        </p:spPr>
        <p:txBody>
          <a:bodyPr>
            <a:normAutofit/>
          </a:bodyPr>
          <a:lstStyle/>
          <a:p>
            <a:pPr>
              <a:buClr>
                <a:srgbClr val="FF0000"/>
              </a:buClr>
              <a:buFont typeface="Arial" panose="020B0604020202020204" pitchFamily="34" charset="0"/>
              <a:buChar char="•"/>
            </a:pPr>
            <a:r>
              <a:rPr lang="nb-NO" dirty="0">
                <a:solidFill>
                  <a:srgbClr val="FF0000"/>
                </a:solidFill>
              </a:rPr>
              <a:t>Sterk forankring i nærmiljøet – idrettsglede for alle</a:t>
            </a:r>
          </a:p>
          <a:p>
            <a:pPr>
              <a:buClr>
                <a:srgbClr val="FF0000"/>
              </a:buClr>
              <a:buFont typeface="Arial" panose="020B0604020202020204" pitchFamily="34" charset="0"/>
              <a:buChar char="•"/>
            </a:pPr>
            <a:r>
              <a:rPr lang="nb-NO" dirty="0">
                <a:solidFill>
                  <a:srgbClr val="FF0000"/>
                </a:solidFill>
              </a:rPr>
              <a:t>Alle blir sett – spillere, trenere, foresatte, dommere og frivillige</a:t>
            </a:r>
          </a:p>
          <a:p>
            <a:pPr>
              <a:buClr>
                <a:srgbClr val="FF0000"/>
              </a:buClr>
              <a:buFont typeface="Arial" panose="020B0604020202020204" pitchFamily="34" charset="0"/>
              <a:buChar char="•"/>
            </a:pPr>
            <a:r>
              <a:rPr lang="nb-NO" dirty="0">
                <a:solidFill>
                  <a:srgbClr val="FF0000"/>
                </a:solidFill>
              </a:rPr>
              <a:t>Stille lag i alle årskull i jente- og guttefotballen</a:t>
            </a:r>
          </a:p>
          <a:p>
            <a:pPr>
              <a:buClr>
                <a:srgbClr val="FF0000"/>
              </a:buClr>
              <a:buFont typeface="Arial" panose="020B0604020202020204" pitchFamily="34" charset="0"/>
              <a:buChar char="•"/>
            </a:pPr>
            <a:r>
              <a:rPr lang="nb-NO" dirty="0">
                <a:solidFill>
                  <a:srgbClr val="FF0000"/>
                </a:solidFill>
              </a:rPr>
              <a:t>Skape gode holdninger hos barn og unge – respekt og gode medmennesker</a:t>
            </a:r>
          </a:p>
          <a:p>
            <a:pPr>
              <a:buClr>
                <a:srgbClr val="FF0000"/>
              </a:buClr>
              <a:buFont typeface="Arial" panose="020B0604020202020204" pitchFamily="34" charset="0"/>
              <a:buChar char="•"/>
            </a:pPr>
            <a:r>
              <a:rPr lang="nb-NO" dirty="0">
                <a:solidFill>
                  <a:srgbClr val="FF0000"/>
                </a:solidFill>
              </a:rPr>
              <a:t>Legge til rette for trivsel og moro med fotball – uansett ambisjonsnivå</a:t>
            </a:r>
          </a:p>
          <a:p>
            <a:pPr>
              <a:buClr>
                <a:srgbClr val="FF0000"/>
              </a:buClr>
              <a:buFont typeface="Arial" panose="020B0604020202020204" pitchFamily="34" charset="0"/>
              <a:buChar char="•"/>
            </a:pPr>
            <a:r>
              <a:rPr lang="nb-NO" dirty="0">
                <a:solidFill>
                  <a:srgbClr val="FF0000"/>
                </a:solidFill>
              </a:rPr>
              <a:t>Et åpent og levende klubbhus – sosiale arrangement for alle</a:t>
            </a:r>
          </a:p>
          <a:p>
            <a:pPr>
              <a:buClr>
                <a:srgbClr val="FF0000"/>
              </a:buClr>
              <a:buFont typeface="Arial" panose="020B0604020202020204" pitchFamily="34" charset="0"/>
              <a:buChar char="•"/>
            </a:pPr>
            <a:r>
              <a:rPr lang="nb-NO" dirty="0">
                <a:solidFill>
                  <a:srgbClr val="FF0000"/>
                </a:solidFill>
              </a:rPr>
              <a:t>Trenerarrangement – sosialt og sportslig påfyll </a:t>
            </a:r>
          </a:p>
          <a:p>
            <a:pPr>
              <a:buClr>
                <a:srgbClr val="FF0000"/>
              </a:buClr>
              <a:buFont typeface="Arial" panose="020B0604020202020204" pitchFamily="34" charset="0"/>
              <a:buChar char="•"/>
            </a:pPr>
            <a:r>
              <a:rPr lang="nb-NO" dirty="0">
                <a:solidFill>
                  <a:srgbClr val="FF0000"/>
                </a:solidFill>
              </a:rPr>
              <a:t>Samarbeid mellom lag på tvers av årskull</a:t>
            </a:r>
          </a:p>
          <a:p>
            <a:pPr marL="0" indent="0">
              <a:buNone/>
            </a:pPr>
            <a:endParaRPr lang="nb-NO" dirty="0">
              <a:solidFill>
                <a:srgbClr val="FF0000"/>
              </a:solidFill>
            </a:endParaRPr>
          </a:p>
        </p:txBody>
      </p:sp>
      <p:pic>
        <p:nvPicPr>
          <p:cNvPr id="4" name="Bilde 3" descr="Relatert bilde">
            <a:extLst>
              <a:ext uri="{FF2B5EF4-FFF2-40B4-BE49-F238E27FC236}">
                <a16:creationId xmlns:a16="http://schemas.microsoft.com/office/drawing/2014/main" id="{DD6DF7E4-E7B1-4246-A8D0-94BF0D14318F}"/>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5" name="Bilde 4">
            <a:extLst>
              <a:ext uri="{FF2B5EF4-FFF2-40B4-BE49-F238E27FC236}">
                <a16:creationId xmlns:a16="http://schemas.microsoft.com/office/drawing/2014/main" id="{3D63B11E-565F-4194-A14F-07A748C632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6" name="TekstSylinder 9">
            <a:extLst>
              <a:ext uri="{FF2B5EF4-FFF2-40B4-BE49-F238E27FC236}">
                <a16:creationId xmlns:a16="http://schemas.microsoft.com/office/drawing/2014/main" id="{129A5E94-2CA4-4457-9B18-F647BAC29E96}"/>
              </a:ext>
            </a:extLst>
          </p:cNvPr>
          <p:cNvSpPr txBox="1"/>
          <p:nvPr/>
        </p:nvSpPr>
        <p:spPr>
          <a:xfrm>
            <a:off x="10057270" y="6328930"/>
            <a:ext cx="889987" cy="307777"/>
          </a:xfrm>
          <a:prstGeom prst="rect">
            <a:avLst/>
          </a:prstGeom>
          <a:solidFill>
            <a:schemeClr val="bg1"/>
          </a:solid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7" name="Plassholder for lysbildenummer 6">
            <a:extLst>
              <a:ext uri="{FF2B5EF4-FFF2-40B4-BE49-F238E27FC236}">
                <a16:creationId xmlns:a16="http://schemas.microsoft.com/office/drawing/2014/main" id="{61DAB60C-3C0B-4DDC-89C2-D4125AC89768}"/>
              </a:ext>
            </a:extLst>
          </p:cNvPr>
          <p:cNvSpPr>
            <a:spLocks noGrp="1"/>
          </p:cNvSpPr>
          <p:nvPr>
            <p:ph type="sldNum" sz="quarter" idx="12"/>
          </p:nvPr>
        </p:nvSpPr>
        <p:spPr/>
        <p:txBody>
          <a:bodyPr/>
          <a:lstStyle/>
          <a:p>
            <a:fld id="{E0D67ACF-52BD-4E69-A2A0-623FFB477E00}" type="slidenum">
              <a:rPr lang="nb-NO" smtClean="0"/>
              <a:t>6</a:t>
            </a:fld>
            <a:endParaRPr lang="nb-NO"/>
          </a:p>
        </p:txBody>
      </p:sp>
    </p:spTree>
    <p:extLst>
      <p:ext uri="{BB962C8B-B14F-4D97-AF65-F5344CB8AC3E}">
        <p14:creationId xmlns:p14="http://schemas.microsoft.com/office/powerpoint/2010/main" val="3488173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002C61-579F-43E8-B997-8A687142B9C0}"/>
              </a:ext>
            </a:extLst>
          </p:cNvPr>
          <p:cNvSpPr>
            <a:spLocks noGrp="1"/>
          </p:cNvSpPr>
          <p:nvPr>
            <p:ph type="title"/>
          </p:nvPr>
        </p:nvSpPr>
        <p:spPr>
          <a:solidFill>
            <a:schemeClr val="bg1"/>
          </a:solidFill>
          <a:ln>
            <a:solidFill>
              <a:srgbClr val="FF0000"/>
            </a:solidFill>
          </a:ln>
        </p:spPr>
        <p:txBody>
          <a:bodyPr>
            <a:normAutofit/>
          </a:bodyPr>
          <a:lstStyle/>
          <a:p>
            <a:r>
              <a:rPr lang="nb-NO" sz="3200" dirty="0">
                <a:solidFill>
                  <a:srgbClr val="FF0000"/>
                </a:solidFill>
              </a:rPr>
              <a:t>Målet med differensiering </a:t>
            </a:r>
            <a:br>
              <a:rPr lang="nb-NO" sz="3200" dirty="0">
                <a:solidFill>
                  <a:srgbClr val="FF0000"/>
                </a:solidFill>
              </a:rPr>
            </a:br>
            <a:r>
              <a:rPr lang="nb-NO" sz="3200" dirty="0">
                <a:solidFill>
                  <a:srgbClr val="FF0000"/>
                </a:solidFill>
              </a:rPr>
              <a:t>og hospitering?	</a:t>
            </a:r>
          </a:p>
        </p:txBody>
      </p:sp>
      <p:sp>
        <p:nvSpPr>
          <p:cNvPr id="3" name="Plassholder for innhold 2">
            <a:extLst>
              <a:ext uri="{FF2B5EF4-FFF2-40B4-BE49-F238E27FC236}">
                <a16:creationId xmlns:a16="http://schemas.microsoft.com/office/drawing/2014/main" id="{732CB77D-00D8-4ABA-9FE5-805F2912C191}"/>
              </a:ext>
            </a:extLst>
          </p:cNvPr>
          <p:cNvSpPr>
            <a:spLocks noGrp="1"/>
          </p:cNvSpPr>
          <p:nvPr>
            <p:ph idx="1"/>
          </p:nvPr>
        </p:nvSpPr>
        <p:spPr>
          <a:solidFill>
            <a:schemeClr val="bg1"/>
          </a:solidFill>
          <a:ln>
            <a:solidFill>
              <a:srgbClr val="FF0000"/>
            </a:solidFill>
          </a:ln>
        </p:spPr>
        <p:txBody>
          <a:bodyPr>
            <a:normAutofit/>
          </a:bodyPr>
          <a:lstStyle/>
          <a:p>
            <a:pPr>
              <a:buClr>
                <a:srgbClr val="FF0000"/>
              </a:buClr>
              <a:buFont typeface="Arial" panose="020B0604020202020204" pitchFamily="34" charset="0"/>
              <a:buChar char="•"/>
            </a:pPr>
            <a:endParaRPr lang="nb-NO" dirty="0">
              <a:solidFill>
                <a:srgbClr val="FF0000"/>
              </a:solidFill>
            </a:endParaRPr>
          </a:p>
          <a:p>
            <a:pPr marL="0" indent="0">
              <a:buNone/>
            </a:pPr>
            <a:endParaRPr lang="nb-NO" dirty="0">
              <a:solidFill>
                <a:srgbClr val="FF0000"/>
              </a:solidFill>
            </a:endParaRPr>
          </a:p>
        </p:txBody>
      </p:sp>
      <p:sp>
        <p:nvSpPr>
          <p:cNvPr id="6" name="TekstSylinder 9">
            <a:extLst>
              <a:ext uri="{FF2B5EF4-FFF2-40B4-BE49-F238E27FC236}">
                <a16:creationId xmlns:a16="http://schemas.microsoft.com/office/drawing/2014/main" id="{1C96E6BF-5DDB-475E-A563-7DEEC65391DD}"/>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pic>
        <p:nvPicPr>
          <p:cNvPr id="7" name="Bilde 6" descr="Relatert bilde">
            <a:extLst>
              <a:ext uri="{FF2B5EF4-FFF2-40B4-BE49-F238E27FC236}">
                <a16:creationId xmlns:a16="http://schemas.microsoft.com/office/drawing/2014/main" id="{2507BA40-6713-4F6A-B398-632F4F69E952}"/>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8" name="Bilde 7">
            <a:extLst>
              <a:ext uri="{FF2B5EF4-FFF2-40B4-BE49-F238E27FC236}">
                <a16:creationId xmlns:a16="http://schemas.microsoft.com/office/drawing/2014/main" id="{0CCBE750-3B7D-43D8-9CC7-4FC1A250BF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11" name="Rektangel: avrundede hjørner 10">
            <a:extLst>
              <a:ext uri="{FF2B5EF4-FFF2-40B4-BE49-F238E27FC236}">
                <a16:creationId xmlns:a16="http://schemas.microsoft.com/office/drawing/2014/main" id="{EE6EBD47-6981-41C3-87A7-AFE492FCDD97}"/>
              </a:ext>
            </a:extLst>
          </p:cNvPr>
          <p:cNvSpPr/>
          <p:nvPr/>
        </p:nvSpPr>
        <p:spPr>
          <a:xfrm>
            <a:off x="2953567" y="2536398"/>
            <a:ext cx="7025855" cy="735496"/>
          </a:xfrm>
          <a:prstGeom prst="round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dirty="0">
                <a:solidFill>
                  <a:schemeClr val="bg1"/>
                </a:solidFill>
              </a:rPr>
              <a:t>25 % med spillere på et høyere nivå</a:t>
            </a:r>
          </a:p>
        </p:txBody>
      </p:sp>
      <p:sp>
        <p:nvSpPr>
          <p:cNvPr id="12" name="Rektangel: avrundede hjørner 11">
            <a:extLst>
              <a:ext uri="{FF2B5EF4-FFF2-40B4-BE49-F238E27FC236}">
                <a16:creationId xmlns:a16="http://schemas.microsoft.com/office/drawing/2014/main" id="{DF8A227C-4EEE-489E-9410-A35DF834BA9C}"/>
              </a:ext>
            </a:extLst>
          </p:cNvPr>
          <p:cNvSpPr/>
          <p:nvPr/>
        </p:nvSpPr>
        <p:spPr>
          <a:xfrm>
            <a:off x="2953567" y="3333693"/>
            <a:ext cx="7025855" cy="1272208"/>
          </a:xfrm>
          <a:prstGeom prst="round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dirty="0">
                <a:solidFill>
                  <a:schemeClr val="bg1"/>
                </a:solidFill>
              </a:rPr>
              <a:t>50 % med spillere på eget nivå</a:t>
            </a:r>
          </a:p>
        </p:txBody>
      </p:sp>
      <p:sp>
        <p:nvSpPr>
          <p:cNvPr id="13" name="Rektangel: avrundede hjørner 12">
            <a:extLst>
              <a:ext uri="{FF2B5EF4-FFF2-40B4-BE49-F238E27FC236}">
                <a16:creationId xmlns:a16="http://schemas.microsoft.com/office/drawing/2014/main" id="{EC034512-23BB-42AB-8F8D-255EAAC736CD}"/>
              </a:ext>
            </a:extLst>
          </p:cNvPr>
          <p:cNvSpPr/>
          <p:nvPr/>
        </p:nvSpPr>
        <p:spPr>
          <a:xfrm>
            <a:off x="2953568" y="4668540"/>
            <a:ext cx="7025855" cy="735496"/>
          </a:xfrm>
          <a:prstGeom prst="round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dirty="0">
                <a:solidFill>
                  <a:schemeClr val="bg1"/>
                </a:solidFill>
              </a:rPr>
              <a:t>25 % med spillere på et lavere nivå</a:t>
            </a:r>
          </a:p>
        </p:txBody>
      </p:sp>
      <p:cxnSp>
        <p:nvCxnSpPr>
          <p:cNvPr id="15" name="Rett pilkobling 14">
            <a:extLst>
              <a:ext uri="{FF2B5EF4-FFF2-40B4-BE49-F238E27FC236}">
                <a16:creationId xmlns:a16="http://schemas.microsoft.com/office/drawing/2014/main" id="{EC832507-36C9-4B33-8101-8BC364F881B6}"/>
              </a:ext>
            </a:extLst>
          </p:cNvPr>
          <p:cNvCxnSpPr>
            <a:cxnSpLocks/>
          </p:cNvCxnSpPr>
          <p:nvPr/>
        </p:nvCxnSpPr>
        <p:spPr>
          <a:xfrm flipV="1">
            <a:off x="2874055" y="2162060"/>
            <a:ext cx="0" cy="342505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ett pilkobling 18">
            <a:extLst>
              <a:ext uri="{FF2B5EF4-FFF2-40B4-BE49-F238E27FC236}">
                <a16:creationId xmlns:a16="http://schemas.microsoft.com/office/drawing/2014/main" id="{C862769C-2266-48FE-9FB4-45C6068BFF07}"/>
              </a:ext>
            </a:extLst>
          </p:cNvPr>
          <p:cNvCxnSpPr>
            <a:cxnSpLocks/>
          </p:cNvCxnSpPr>
          <p:nvPr/>
        </p:nvCxnSpPr>
        <p:spPr>
          <a:xfrm>
            <a:off x="2874055" y="5587117"/>
            <a:ext cx="782863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kstSylinder 23">
            <a:extLst>
              <a:ext uri="{FF2B5EF4-FFF2-40B4-BE49-F238E27FC236}">
                <a16:creationId xmlns:a16="http://schemas.microsoft.com/office/drawing/2014/main" id="{F13E71FF-80D9-433C-8EA4-F3C217254D1A}"/>
              </a:ext>
            </a:extLst>
          </p:cNvPr>
          <p:cNvSpPr txBox="1"/>
          <p:nvPr/>
        </p:nvSpPr>
        <p:spPr>
          <a:xfrm>
            <a:off x="1337714" y="3612082"/>
            <a:ext cx="1406154" cy="369332"/>
          </a:xfrm>
          <a:prstGeom prst="rect">
            <a:avLst/>
          </a:prstGeom>
          <a:noFill/>
        </p:spPr>
        <p:txBody>
          <a:bodyPr wrap="none" rtlCol="0">
            <a:spAutoFit/>
          </a:bodyPr>
          <a:lstStyle/>
          <a:p>
            <a:r>
              <a:rPr lang="nb-NO" b="1" dirty="0">
                <a:solidFill>
                  <a:srgbClr val="FF0000"/>
                </a:solidFill>
              </a:rPr>
              <a:t>Fotballnivå</a:t>
            </a:r>
          </a:p>
        </p:txBody>
      </p:sp>
      <p:sp>
        <p:nvSpPr>
          <p:cNvPr id="25" name="TekstSylinder 24">
            <a:extLst>
              <a:ext uri="{FF2B5EF4-FFF2-40B4-BE49-F238E27FC236}">
                <a16:creationId xmlns:a16="http://schemas.microsoft.com/office/drawing/2014/main" id="{2756BE8A-AEB2-4C9F-9EF8-6BE0190E05DA}"/>
              </a:ext>
            </a:extLst>
          </p:cNvPr>
          <p:cNvSpPr txBox="1"/>
          <p:nvPr/>
        </p:nvSpPr>
        <p:spPr>
          <a:xfrm>
            <a:off x="5852161" y="5587117"/>
            <a:ext cx="487677" cy="369332"/>
          </a:xfrm>
          <a:prstGeom prst="rect">
            <a:avLst/>
          </a:prstGeom>
          <a:noFill/>
        </p:spPr>
        <p:txBody>
          <a:bodyPr wrap="square" rtlCol="0">
            <a:spAutoFit/>
          </a:bodyPr>
          <a:lstStyle/>
          <a:p>
            <a:r>
              <a:rPr lang="nb-NO" b="1" dirty="0">
                <a:solidFill>
                  <a:srgbClr val="FF0000"/>
                </a:solidFill>
              </a:rPr>
              <a:t>Tid</a:t>
            </a:r>
          </a:p>
        </p:txBody>
      </p:sp>
      <p:sp>
        <p:nvSpPr>
          <p:cNvPr id="4" name="Plassholder for lysbildenummer 3">
            <a:extLst>
              <a:ext uri="{FF2B5EF4-FFF2-40B4-BE49-F238E27FC236}">
                <a16:creationId xmlns:a16="http://schemas.microsoft.com/office/drawing/2014/main" id="{73F42F8F-35A4-4B49-90E1-6E7913AF829B}"/>
              </a:ext>
            </a:extLst>
          </p:cNvPr>
          <p:cNvSpPr>
            <a:spLocks noGrp="1"/>
          </p:cNvSpPr>
          <p:nvPr>
            <p:ph type="sldNum" sz="quarter" idx="12"/>
          </p:nvPr>
        </p:nvSpPr>
        <p:spPr/>
        <p:txBody>
          <a:bodyPr/>
          <a:lstStyle/>
          <a:p>
            <a:fld id="{E0D67ACF-52BD-4E69-A2A0-623FFB477E00}" type="slidenum">
              <a:rPr lang="nb-NO" smtClean="0"/>
              <a:t>60</a:t>
            </a:fld>
            <a:endParaRPr lang="nb-NO"/>
          </a:p>
        </p:txBody>
      </p:sp>
    </p:spTree>
    <p:extLst>
      <p:ext uri="{BB962C8B-B14F-4D97-AF65-F5344CB8AC3E}">
        <p14:creationId xmlns:p14="http://schemas.microsoft.com/office/powerpoint/2010/main" val="2656414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002C61-579F-43E8-B997-8A687142B9C0}"/>
              </a:ext>
            </a:extLst>
          </p:cNvPr>
          <p:cNvSpPr>
            <a:spLocks noGrp="1"/>
          </p:cNvSpPr>
          <p:nvPr>
            <p:ph type="title"/>
          </p:nvPr>
        </p:nvSpPr>
        <p:spPr>
          <a:solidFill>
            <a:schemeClr val="bg1"/>
          </a:solidFill>
          <a:ln>
            <a:solidFill>
              <a:srgbClr val="FF0000"/>
            </a:solidFill>
          </a:ln>
        </p:spPr>
        <p:txBody>
          <a:bodyPr>
            <a:normAutofit/>
          </a:bodyPr>
          <a:lstStyle/>
          <a:p>
            <a:r>
              <a:rPr lang="nb-NO" sz="3200" dirty="0">
                <a:solidFill>
                  <a:srgbClr val="FF0000"/>
                </a:solidFill>
              </a:rPr>
              <a:t>Hvorfor bruke differensiering </a:t>
            </a:r>
            <a:br>
              <a:rPr lang="nb-NO" sz="3200" dirty="0">
                <a:solidFill>
                  <a:srgbClr val="FF0000"/>
                </a:solidFill>
              </a:rPr>
            </a:br>
            <a:r>
              <a:rPr lang="nb-NO" sz="3200" dirty="0">
                <a:solidFill>
                  <a:srgbClr val="FF0000"/>
                </a:solidFill>
              </a:rPr>
              <a:t>og hospitering?</a:t>
            </a:r>
          </a:p>
        </p:txBody>
      </p:sp>
      <p:sp>
        <p:nvSpPr>
          <p:cNvPr id="3" name="Plassholder for innhold 2">
            <a:extLst>
              <a:ext uri="{FF2B5EF4-FFF2-40B4-BE49-F238E27FC236}">
                <a16:creationId xmlns:a16="http://schemas.microsoft.com/office/drawing/2014/main" id="{732CB77D-00D8-4ABA-9FE5-805F2912C191}"/>
              </a:ext>
            </a:extLst>
          </p:cNvPr>
          <p:cNvSpPr>
            <a:spLocks noGrp="1"/>
          </p:cNvSpPr>
          <p:nvPr>
            <p:ph idx="1"/>
          </p:nvPr>
        </p:nvSpPr>
        <p:spPr>
          <a:solidFill>
            <a:schemeClr val="bg1"/>
          </a:solidFill>
          <a:ln>
            <a:solidFill>
              <a:srgbClr val="FF0000"/>
            </a:solidFill>
          </a:ln>
        </p:spPr>
        <p:txBody>
          <a:bodyPr>
            <a:normAutofit/>
          </a:bodyPr>
          <a:lstStyle/>
          <a:p>
            <a:pPr>
              <a:buClr>
                <a:srgbClr val="FF0000"/>
              </a:buClr>
              <a:buFont typeface="Arial" panose="020B0604020202020204" pitchFamily="34" charset="0"/>
              <a:buChar char="•"/>
            </a:pPr>
            <a:r>
              <a:rPr lang="nb-NO" sz="2000" dirty="0">
                <a:solidFill>
                  <a:srgbClr val="FF0000"/>
                </a:solidFill>
              </a:rPr>
              <a:t>Sikre at spillere i Aksla får muligheten til å utvikle seg i egen klubb – uavhengig av nivå og interesse</a:t>
            </a:r>
          </a:p>
          <a:p>
            <a:pPr>
              <a:buClr>
                <a:srgbClr val="FF0000"/>
              </a:buClr>
              <a:buFont typeface="Arial" panose="020B0604020202020204" pitchFamily="34" charset="0"/>
              <a:buChar char="•"/>
            </a:pPr>
            <a:r>
              <a:rPr lang="nb-NO" sz="2000" dirty="0">
                <a:solidFill>
                  <a:srgbClr val="FF0000"/>
                </a:solidFill>
              </a:rPr>
              <a:t>Sikre at de spilleren som vil trene ekstra, får lov til det</a:t>
            </a:r>
          </a:p>
          <a:p>
            <a:pPr>
              <a:buClr>
                <a:srgbClr val="FF0000"/>
              </a:buClr>
              <a:buFont typeface="Arial" panose="020B0604020202020204" pitchFamily="34" charset="0"/>
              <a:buChar char="•"/>
            </a:pPr>
            <a:r>
              <a:rPr lang="nb-NO" sz="2000" dirty="0">
                <a:solidFill>
                  <a:srgbClr val="FF0000"/>
                </a:solidFill>
              </a:rPr>
              <a:t>Sikre at spillere ikke forsvinner pga. manglende sportslig utvikling og utfordring, både mentalt, fysisk og ferdighetsmessig</a:t>
            </a:r>
          </a:p>
        </p:txBody>
      </p:sp>
      <p:sp>
        <p:nvSpPr>
          <p:cNvPr id="4" name="TekstSylinder 9">
            <a:extLst>
              <a:ext uri="{FF2B5EF4-FFF2-40B4-BE49-F238E27FC236}">
                <a16:creationId xmlns:a16="http://schemas.microsoft.com/office/drawing/2014/main" id="{451051B9-BCFF-4F97-9F1D-2BE0DCE582A3}"/>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pic>
        <p:nvPicPr>
          <p:cNvPr id="5" name="Bilde 4" descr="Relatert bilde">
            <a:extLst>
              <a:ext uri="{FF2B5EF4-FFF2-40B4-BE49-F238E27FC236}">
                <a16:creationId xmlns:a16="http://schemas.microsoft.com/office/drawing/2014/main" id="{EBBEA183-81BF-4CCB-8413-94752ED71A4F}"/>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6" name="Bilde 5">
            <a:extLst>
              <a:ext uri="{FF2B5EF4-FFF2-40B4-BE49-F238E27FC236}">
                <a16:creationId xmlns:a16="http://schemas.microsoft.com/office/drawing/2014/main" id="{F78B03C8-D124-42B3-B5B7-2EFDC48836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7" name="Plassholder for lysbildenummer 6">
            <a:extLst>
              <a:ext uri="{FF2B5EF4-FFF2-40B4-BE49-F238E27FC236}">
                <a16:creationId xmlns:a16="http://schemas.microsoft.com/office/drawing/2014/main" id="{66FDF08C-2E5D-4AD2-A903-F8FBA520EC10}"/>
              </a:ext>
            </a:extLst>
          </p:cNvPr>
          <p:cNvSpPr>
            <a:spLocks noGrp="1"/>
          </p:cNvSpPr>
          <p:nvPr>
            <p:ph type="sldNum" sz="quarter" idx="12"/>
          </p:nvPr>
        </p:nvSpPr>
        <p:spPr/>
        <p:txBody>
          <a:bodyPr/>
          <a:lstStyle/>
          <a:p>
            <a:fld id="{E0D67ACF-52BD-4E69-A2A0-623FFB477E00}" type="slidenum">
              <a:rPr lang="nb-NO" smtClean="0"/>
              <a:t>61</a:t>
            </a:fld>
            <a:endParaRPr lang="nb-NO"/>
          </a:p>
        </p:txBody>
      </p:sp>
    </p:spTree>
    <p:extLst>
      <p:ext uri="{BB962C8B-B14F-4D97-AF65-F5344CB8AC3E}">
        <p14:creationId xmlns:p14="http://schemas.microsoft.com/office/powerpoint/2010/main" val="2236650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2" name="Tittel 1">
            <a:extLst>
              <a:ext uri="{FF2B5EF4-FFF2-40B4-BE49-F238E27FC236}">
                <a16:creationId xmlns:a16="http://schemas.microsoft.com/office/drawing/2014/main" id="{8C002C61-579F-43E8-B997-8A687142B9C0}"/>
              </a:ext>
            </a:extLst>
          </p:cNvPr>
          <p:cNvSpPr>
            <a:spLocks noGrp="1"/>
          </p:cNvSpPr>
          <p:nvPr>
            <p:ph type="title"/>
          </p:nvPr>
        </p:nvSpPr>
        <p:spPr>
          <a:ln>
            <a:solidFill>
              <a:srgbClr val="FF0000"/>
            </a:solidFill>
          </a:ln>
        </p:spPr>
        <p:txBody>
          <a:bodyPr>
            <a:normAutofit/>
          </a:bodyPr>
          <a:lstStyle/>
          <a:p>
            <a:r>
              <a:rPr lang="nb-NO" sz="3600" dirty="0">
                <a:solidFill>
                  <a:srgbClr val="FF0000"/>
                </a:solidFill>
              </a:rPr>
              <a:t>Kriterier 	</a:t>
            </a:r>
          </a:p>
        </p:txBody>
      </p:sp>
      <p:sp useBgFill="1">
        <p:nvSpPr>
          <p:cNvPr id="3" name="Plassholder for innhold 2">
            <a:extLst>
              <a:ext uri="{FF2B5EF4-FFF2-40B4-BE49-F238E27FC236}">
                <a16:creationId xmlns:a16="http://schemas.microsoft.com/office/drawing/2014/main" id="{732CB77D-00D8-4ABA-9FE5-805F2912C191}"/>
              </a:ext>
            </a:extLst>
          </p:cNvPr>
          <p:cNvSpPr>
            <a:spLocks noGrp="1"/>
          </p:cNvSpPr>
          <p:nvPr>
            <p:ph idx="1"/>
          </p:nvPr>
        </p:nvSpPr>
        <p:spPr>
          <a:ln>
            <a:solidFill>
              <a:srgbClr val="FF0000"/>
            </a:solidFill>
          </a:ln>
        </p:spPr>
        <p:txBody>
          <a:bodyPr>
            <a:normAutofit/>
          </a:bodyPr>
          <a:lstStyle/>
          <a:p>
            <a:pPr>
              <a:buClr>
                <a:srgbClr val="FF0000"/>
              </a:buClr>
              <a:buFont typeface="Arial" panose="020B0604020202020204" pitchFamily="34" charset="0"/>
              <a:buChar char="•"/>
            </a:pPr>
            <a:r>
              <a:rPr lang="nb-NO" sz="2000" dirty="0">
                <a:solidFill>
                  <a:srgbClr val="FF0000"/>
                </a:solidFill>
              </a:rPr>
              <a:t>Hospitering kan starte det året spilleren begynner å spille fotball </a:t>
            </a:r>
          </a:p>
          <a:p>
            <a:pPr>
              <a:buClr>
                <a:srgbClr val="FF0000"/>
              </a:buClr>
              <a:buFont typeface="Arial" panose="020B0604020202020204" pitchFamily="34" charset="0"/>
              <a:buChar char="•"/>
            </a:pPr>
            <a:r>
              <a:rPr lang="nb-NO" sz="2000" dirty="0">
                <a:solidFill>
                  <a:srgbClr val="FF0000"/>
                </a:solidFill>
              </a:rPr>
              <a:t>For jentespillere kan det vurderes om de også kan hospitere hos guttene</a:t>
            </a:r>
          </a:p>
          <a:p>
            <a:pPr>
              <a:buClr>
                <a:srgbClr val="FF0000"/>
              </a:buClr>
              <a:buFont typeface="Arial" panose="020B0604020202020204" pitchFamily="34" charset="0"/>
              <a:buChar char="•"/>
            </a:pPr>
            <a:r>
              <a:rPr lang="nb-NO" sz="2000" dirty="0">
                <a:solidFill>
                  <a:srgbClr val="FF0000"/>
                </a:solidFill>
              </a:rPr>
              <a:t>Følgende kriterier skal legges til grunn for å vurdere om en spiller skal hospitere:  </a:t>
            </a:r>
          </a:p>
          <a:p>
            <a:pPr lvl="1">
              <a:buClr>
                <a:srgbClr val="FF0000"/>
              </a:buClr>
              <a:buFont typeface="Arial" panose="020B0604020202020204" pitchFamily="34" charset="0"/>
              <a:buChar char="•"/>
            </a:pPr>
            <a:r>
              <a:rPr lang="nb-NO" sz="1800" dirty="0">
                <a:solidFill>
                  <a:srgbClr val="FF0000"/>
                </a:solidFill>
              </a:rPr>
              <a:t>Indre drivkraft for å trene mer og ofte</a:t>
            </a:r>
          </a:p>
          <a:p>
            <a:pPr lvl="1">
              <a:buClr>
                <a:srgbClr val="FF0000"/>
              </a:buClr>
              <a:buFont typeface="Arial" panose="020B0604020202020204" pitchFamily="34" charset="0"/>
              <a:buChar char="•"/>
            </a:pPr>
            <a:r>
              <a:rPr lang="nb-NO" sz="1800" dirty="0">
                <a:solidFill>
                  <a:srgbClr val="FF0000"/>
                </a:solidFill>
              </a:rPr>
              <a:t>Holdninger  </a:t>
            </a:r>
          </a:p>
          <a:p>
            <a:pPr lvl="1">
              <a:buClr>
                <a:srgbClr val="FF0000"/>
              </a:buClr>
              <a:buFont typeface="Arial" panose="020B0604020202020204" pitchFamily="34" charset="0"/>
              <a:buChar char="•"/>
            </a:pPr>
            <a:r>
              <a:rPr lang="nb-NO" sz="1800" dirty="0">
                <a:solidFill>
                  <a:srgbClr val="FF0000"/>
                </a:solidFill>
              </a:rPr>
              <a:t>Ferdigheter (valg og utførelse)</a:t>
            </a:r>
          </a:p>
          <a:p>
            <a:pPr lvl="1">
              <a:buClr>
                <a:srgbClr val="FF0000"/>
              </a:buClr>
              <a:buFont typeface="Arial" panose="020B0604020202020204" pitchFamily="34" charset="0"/>
              <a:buChar char="•"/>
            </a:pPr>
            <a:r>
              <a:rPr lang="nb-NO" sz="1800" dirty="0">
                <a:solidFill>
                  <a:srgbClr val="FF0000"/>
                </a:solidFill>
              </a:rPr>
              <a:t>Interesser</a:t>
            </a:r>
          </a:p>
        </p:txBody>
      </p:sp>
      <p:sp>
        <p:nvSpPr>
          <p:cNvPr id="4" name="TekstSylinder 9">
            <a:extLst>
              <a:ext uri="{FF2B5EF4-FFF2-40B4-BE49-F238E27FC236}">
                <a16:creationId xmlns:a16="http://schemas.microsoft.com/office/drawing/2014/main" id="{A990B787-B109-487C-9B0F-9D788E5757DA}"/>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pic>
        <p:nvPicPr>
          <p:cNvPr id="5" name="Bilde 4" descr="Relatert bilde">
            <a:extLst>
              <a:ext uri="{FF2B5EF4-FFF2-40B4-BE49-F238E27FC236}">
                <a16:creationId xmlns:a16="http://schemas.microsoft.com/office/drawing/2014/main" id="{88FB5A3E-EF33-4C5D-9F2F-3DA12BAD30E8}"/>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6" name="Bilde 5">
            <a:extLst>
              <a:ext uri="{FF2B5EF4-FFF2-40B4-BE49-F238E27FC236}">
                <a16:creationId xmlns:a16="http://schemas.microsoft.com/office/drawing/2014/main" id="{573DEB50-0937-4BAB-8D68-F038AE5835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7" name="Plassholder for lysbildenummer 6">
            <a:extLst>
              <a:ext uri="{FF2B5EF4-FFF2-40B4-BE49-F238E27FC236}">
                <a16:creationId xmlns:a16="http://schemas.microsoft.com/office/drawing/2014/main" id="{9865F8FC-599B-43FD-8B69-E3EF95F607A8}"/>
              </a:ext>
            </a:extLst>
          </p:cNvPr>
          <p:cNvSpPr>
            <a:spLocks noGrp="1"/>
          </p:cNvSpPr>
          <p:nvPr>
            <p:ph type="sldNum" sz="quarter" idx="12"/>
          </p:nvPr>
        </p:nvSpPr>
        <p:spPr/>
        <p:txBody>
          <a:bodyPr/>
          <a:lstStyle/>
          <a:p>
            <a:fld id="{E0D67ACF-52BD-4E69-A2A0-623FFB477E00}" type="slidenum">
              <a:rPr lang="nb-NO" smtClean="0"/>
              <a:t>62</a:t>
            </a:fld>
            <a:endParaRPr lang="nb-NO"/>
          </a:p>
        </p:txBody>
      </p:sp>
    </p:spTree>
    <p:extLst>
      <p:ext uri="{BB962C8B-B14F-4D97-AF65-F5344CB8AC3E}">
        <p14:creationId xmlns:p14="http://schemas.microsoft.com/office/powerpoint/2010/main" val="36782027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002C61-579F-43E8-B997-8A687142B9C0}"/>
              </a:ext>
            </a:extLst>
          </p:cNvPr>
          <p:cNvSpPr>
            <a:spLocks noGrp="1"/>
          </p:cNvSpPr>
          <p:nvPr>
            <p:ph type="title"/>
          </p:nvPr>
        </p:nvSpPr>
        <p:spPr>
          <a:solidFill>
            <a:schemeClr val="bg1"/>
          </a:solidFill>
          <a:ln>
            <a:solidFill>
              <a:srgbClr val="FF0000"/>
            </a:solidFill>
          </a:ln>
        </p:spPr>
        <p:txBody>
          <a:bodyPr>
            <a:normAutofit/>
          </a:bodyPr>
          <a:lstStyle/>
          <a:p>
            <a:r>
              <a:rPr lang="nb-NO" sz="3600" dirty="0">
                <a:solidFill>
                  <a:srgbClr val="FF0000"/>
                </a:solidFill>
              </a:rPr>
              <a:t>Hvordan organisere?	</a:t>
            </a:r>
          </a:p>
        </p:txBody>
      </p:sp>
      <p:sp>
        <p:nvSpPr>
          <p:cNvPr id="3" name="Plassholder for innhold 2">
            <a:extLst>
              <a:ext uri="{FF2B5EF4-FFF2-40B4-BE49-F238E27FC236}">
                <a16:creationId xmlns:a16="http://schemas.microsoft.com/office/drawing/2014/main" id="{732CB77D-00D8-4ABA-9FE5-805F2912C191}"/>
              </a:ext>
            </a:extLst>
          </p:cNvPr>
          <p:cNvSpPr>
            <a:spLocks noGrp="1"/>
          </p:cNvSpPr>
          <p:nvPr>
            <p:ph idx="1"/>
          </p:nvPr>
        </p:nvSpPr>
        <p:spPr>
          <a:solidFill>
            <a:schemeClr val="bg1"/>
          </a:solidFill>
          <a:ln>
            <a:solidFill>
              <a:srgbClr val="FF0000"/>
            </a:solidFill>
          </a:ln>
        </p:spPr>
        <p:txBody>
          <a:bodyPr>
            <a:normAutofit/>
          </a:bodyPr>
          <a:lstStyle/>
          <a:p>
            <a:pPr>
              <a:buClr>
                <a:srgbClr val="FF0000"/>
              </a:buClr>
              <a:buFont typeface="Arial" panose="020B0604020202020204" pitchFamily="34" charset="0"/>
              <a:buChar char="•"/>
            </a:pPr>
            <a:r>
              <a:rPr lang="nb-NO" sz="2000" dirty="0">
                <a:solidFill>
                  <a:srgbClr val="FF0000"/>
                </a:solidFill>
              </a:rPr>
              <a:t>All hospitering skal avklares i sportslig utvalg i aktuell aldersgruppe i klubben</a:t>
            </a:r>
          </a:p>
          <a:p>
            <a:pPr>
              <a:buClr>
                <a:srgbClr val="FF0000"/>
              </a:buClr>
              <a:buFont typeface="Arial" panose="020B0604020202020204" pitchFamily="34" charset="0"/>
              <a:buChar char="•"/>
            </a:pPr>
            <a:r>
              <a:rPr lang="nb-NO" sz="2000" dirty="0">
                <a:solidFill>
                  <a:srgbClr val="FF0000"/>
                </a:solidFill>
              </a:rPr>
              <a:t>Spre treningstidene utover uken for de ulike aldersgruppene – det sikrer at de som vil får </a:t>
            </a:r>
            <a:r>
              <a:rPr lang="nb-NO" sz="2000">
                <a:solidFill>
                  <a:srgbClr val="FF0000"/>
                </a:solidFill>
              </a:rPr>
              <a:t>trent mer</a:t>
            </a:r>
            <a:endParaRPr lang="nb-NO" sz="2000" dirty="0">
              <a:solidFill>
                <a:srgbClr val="FF0000"/>
              </a:solidFill>
            </a:endParaRPr>
          </a:p>
          <a:p>
            <a:pPr>
              <a:buClr>
                <a:srgbClr val="FF0000"/>
              </a:buClr>
              <a:buFont typeface="Arial" panose="020B0604020202020204" pitchFamily="34" charset="0"/>
              <a:buChar char="•"/>
            </a:pPr>
            <a:r>
              <a:rPr lang="nb-NO" sz="2000" dirty="0">
                <a:solidFill>
                  <a:srgbClr val="FF0000"/>
                </a:solidFill>
              </a:rPr>
              <a:t>Trener (i ordinær gruppe) nominerer spillere etter kriteriene nevnt over</a:t>
            </a:r>
          </a:p>
          <a:p>
            <a:pPr>
              <a:buClr>
                <a:srgbClr val="FF0000"/>
              </a:buClr>
              <a:buFont typeface="Arial" panose="020B0604020202020204" pitchFamily="34" charset="0"/>
              <a:buChar char="•"/>
            </a:pPr>
            <a:r>
              <a:rPr lang="nb-NO" sz="2000" dirty="0">
                <a:solidFill>
                  <a:srgbClr val="FF0000"/>
                </a:solidFill>
              </a:rPr>
              <a:t>Sportslig utvalg skal styre og planlegge avtalene i samarbeid med spillerens trener og mottagende trener</a:t>
            </a:r>
          </a:p>
          <a:p>
            <a:pPr>
              <a:buClr>
                <a:srgbClr val="FF0000"/>
              </a:buClr>
              <a:buFont typeface="Arial" panose="020B0604020202020204" pitchFamily="34" charset="0"/>
              <a:buChar char="•"/>
            </a:pPr>
            <a:r>
              <a:rPr lang="nb-NO" sz="2000" dirty="0">
                <a:solidFill>
                  <a:srgbClr val="FF0000"/>
                </a:solidFill>
              </a:rPr>
              <a:t>Spiller og foreldre involveres i prosessen</a:t>
            </a:r>
          </a:p>
          <a:p>
            <a:pPr>
              <a:buClr>
                <a:srgbClr val="FF0000"/>
              </a:buClr>
              <a:buFont typeface="Arial" panose="020B0604020202020204" pitchFamily="34" charset="0"/>
              <a:buChar char="•"/>
            </a:pPr>
            <a:r>
              <a:rPr lang="nb-NO" sz="2000" dirty="0">
                <a:solidFill>
                  <a:srgbClr val="FF0000"/>
                </a:solidFill>
              </a:rPr>
              <a:t>Hospitanter kan også spille kamp</a:t>
            </a:r>
          </a:p>
          <a:p>
            <a:pPr>
              <a:buClr>
                <a:srgbClr val="FF0000"/>
              </a:buClr>
              <a:buFont typeface="Arial" panose="020B0604020202020204" pitchFamily="34" charset="0"/>
              <a:buChar char="•"/>
            </a:pPr>
            <a:r>
              <a:rPr lang="nb-NO" sz="2000" dirty="0">
                <a:solidFill>
                  <a:srgbClr val="FF0000"/>
                </a:solidFill>
              </a:rPr>
              <a:t>Sportslig Utvalg i de aktuelle aldergruppene holdes informert om hospiteringsordningene</a:t>
            </a:r>
          </a:p>
        </p:txBody>
      </p:sp>
      <p:sp>
        <p:nvSpPr>
          <p:cNvPr id="5" name="TekstSylinder 9">
            <a:extLst>
              <a:ext uri="{FF2B5EF4-FFF2-40B4-BE49-F238E27FC236}">
                <a16:creationId xmlns:a16="http://schemas.microsoft.com/office/drawing/2014/main" id="{68B56480-7B02-4879-82F0-532B2725A81F}"/>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pic>
        <p:nvPicPr>
          <p:cNvPr id="6" name="Bilde 5" descr="Relatert bilde">
            <a:extLst>
              <a:ext uri="{FF2B5EF4-FFF2-40B4-BE49-F238E27FC236}">
                <a16:creationId xmlns:a16="http://schemas.microsoft.com/office/drawing/2014/main" id="{0295CF39-2180-4911-9313-2EBD29CEC998}"/>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7" name="Bilde 6">
            <a:extLst>
              <a:ext uri="{FF2B5EF4-FFF2-40B4-BE49-F238E27FC236}">
                <a16:creationId xmlns:a16="http://schemas.microsoft.com/office/drawing/2014/main" id="{62C6D5B1-E784-4596-A850-65D6A62E83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4" name="Plassholder for lysbildenummer 3">
            <a:extLst>
              <a:ext uri="{FF2B5EF4-FFF2-40B4-BE49-F238E27FC236}">
                <a16:creationId xmlns:a16="http://schemas.microsoft.com/office/drawing/2014/main" id="{CC4AB3F9-5FB9-464F-85F0-BCA23A644D2F}"/>
              </a:ext>
            </a:extLst>
          </p:cNvPr>
          <p:cNvSpPr>
            <a:spLocks noGrp="1"/>
          </p:cNvSpPr>
          <p:nvPr>
            <p:ph type="sldNum" sz="quarter" idx="12"/>
          </p:nvPr>
        </p:nvSpPr>
        <p:spPr/>
        <p:txBody>
          <a:bodyPr/>
          <a:lstStyle/>
          <a:p>
            <a:fld id="{E0D67ACF-52BD-4E69-A2A0-623FFB477E00}" type="slidenum">
              <a:rPr lang="nb-NO" smtClean="0"/>
              <a:t>63</a:t>
            </a:fld>
            <a:endParaRPr lang="nb-NO"/>
          </a:p>
        </p:txBody>
      </p:sp>
    </p:spTree>
    <p:extLst>
      <p:ext uri="{BB962C8B-B14F-4D97-AF65-F5344CB8AC3E}">
        <p14:creationId xmlns:p14="http://schemas.microsoft.com/office/powerpoint/2010/main" val="10383620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732CB77D-00D8-4ABA-9FE5-805F2912C191}"/>
              </a:ext>
            </a:extLst>
          </p:cNvPr>
          <p:cNvSpPr>
            <a:spLocks noGrp="1"/>
          </p:cNvSpPr>
          <p:nvPr>
            <p:ph idx="1"/>
          </p:nvPr>
        </p:nvSpPr>
        <p:spPr>
          <a:solidFill>
            <a:schemeClr val="bg1"/>
          </a:solidFill>
          <a:ln>
            <a:solidFill>
              <a:srgbClr val="FF0000"/>
            </a:solidFill>
          </a:ln>
        </p:spPr>
        <p:txBody>
          <a:bodyPr>
            <a:normAutofit/>
          </a:bodyPr>
          <a:lstStyle/>
          <a:p>
            <a:pPr marL="0" indent="0">
              <a:buNone/>
            </a:pPr>
            <a:r>
              <a:rPr lang="nb-NO" dirty="0">
                <a:solidFill>
                  <a:srgbClr val="FF0000"/>
                </a:solidFill>
              </a:rPr>
              <a:t>• Hospitering skal ikke gå på bekostning av trening og kamp med eget lag, men unntak kan gjøres for å unngå overbelastning</a:t>
            </a:r>
          </a:p>
          <a:p>
            <a:pPr marL="0" indent="0">
              <a:buNone/>
            </a:pPr>
            <a:r>
              <a:rPr lang="nb-NO" dirty="0">
                <a:solidFill>
                  <a:srgbClr val="FF0000"/>
                </a:solidFill>
              </a:rPr>
              <a:t>• Hvis en spiller utmerker seg ved hospitering på et lag i en eldre årsklasse, kan det være aktuelt å flytte opp spiller permanent for å sørge for at spilleren har et sportslig tilbud som står i stil til spillerens modning og behov for videreutvikling. Det vil skje helt unntaksvis og kun gjøres etter samtykke fra trenerne på de respektive lag, foreldre, leder sportslig utvalg, og ikke minst, spilleren selv</a:t>
            </a:r>
          </a:p>
        </p:txBody>
      </p:sp>
      <p:sp>
        <p:nvSpPr>
          <p:cNvPr id="2" name="Tittel 1">
            <a:extLst>
              <a:ext uri="{FF2B5EF4-FFF2-40B4-BE49-F238E27FC236}">
                <a16:creationId xmlns:a16="http://schemas.microsoft.com/office/drawing/2014/main" id="{8C002C61-579F-43E8-B997-8A687142B9C0}"/>
              </a:ext>
            </a:extLst>
          </p:cNvPr>
          <p:cNvSpPr>
            <a:spLocks noGrp="1"/>
          </p:cNvSpPr>
          <p:nvPr>
            <p:ph type="title"/>
          </p:nvPr>
        </p:nvSpPr>
        <p:spPr>
          <a:solidFill>
            <a:schemeClr val="bg1"/>
          </a:solidFill>
          <a:ln>
            <a:solidFill>
              <a:srgbClr val="FF0000"/>
            </a:solidFill>
          </a:ln>
        </p:spPr>
        <p:txBody>
          <a:bodyPr>
            <a:normAutofit/>
          </a:bodyPr>
          <a:lstStyle/>
          <a:p>
            <a:r>
              <a:rPr lang="nb-NO" sz="3600" dirty="0">
                <a:solidFill>
                  <a:srgbClr val="FF0000"/>
                </a:solidFill>
              </a:rPr>
              <a:t>Unntak	</a:t>
            </a:r>
          </a:p>
        </p:txBody>
      </p:sp>
      <p:sp>
        <p:nvSpPr>
          <p:cNvPr id="5" name="TekstSylinder 9">
            <a:extLst>
              <a:ext uri="{FF2B5EF4-FFF2-40B4-BE49-F238E27FC236}">
                <a16:creationId xmlns:a16="http://schemas.microsoft.com/office/drawing/2014/main" id="{A3315F9D-FBD0-452A-BD84-79C610BE6BDF}"/>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pic>
        <p:nvPicPr>
          <p:cNvPr id="6" name="Bilde 5" descr="Relatert bilde">
            <a:extLst>
              <a:ext uri="{FF2B5EF4-FFF2-40B4-BE49-F238E27FC236}">
                <a16:creationId xmlns:a16="http://schemas.microsoft.com/office/drawing/2014/main" id="{2338D3C8-B14B-42C8-9501-1D42F5062360}"/>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7" name="Bilde 6">
            <a:extLst>
              <a:ext uri="{FF2B5EF4-FFF2-40B4-BE49-F238E27FC236}">
                <a16:creationId xmlns:a16="http://schemas.microsoft.com/office/drawing/2014/main" id="{9C6C4F40-967A-465A-A78A-AB458EF377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4" name="Plassholder for lysbildenummer 3">
            <a:extLst>
              <a:ext uri="{FF2B5EF4-FFF2-40B4-BE49-F238E27FC236}">
                <a16:creationId xmlns:a16="http://schemas.microsoft.com/office/drawing/2014/main" id="{DAFF95D3-41F4-4B0A-9EBA-AE428A567226}"/>
              </a:ext>
            </a:extLst>
          </p:cNvPr>
          <p:cNvSpPr>
            <a:spLocks noGrp="1"/>
          </p:cNvSpPr>
          <p:nvPr>
            <p:ph type="sldNum" sz="quarter" idx="12"/>
          </p:nvPr>
        </p:nvSpPr>
        <p:spPr/>
        <p:txBody>
          <a:bodyPr/>
          <a:lstStyle/>
          <a:p>
            <a:fld id="{E0D67ACF-52BD-4E69-A2A0-623FFB477E00}" type="slidenum">
              <a:rPr lang="nb-NO" smtClean="0"/>
              <a:t>64</a:t>
            </a:fld>
            <a:endParaRPr lang="nb-NO"/>
          </a:p>
        </p:txBody>
      </p:sp>
    </p:spTree>
    <p:extLst>
      <p:ext uri="{BB962C8B-B14F-4D97-AF65-F5344CB8AC3E}">
        <p14:creationId xmlns:p14="http://schemas.microsoft.com/office/powerpoint/2010/main" val="37387097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002C61-579F-43E8-B997-8A687142B9C0}"/>
              </a:ext>
            </a:extLst>
          </p:cNvPr>
          <p:cNvSpPr>
            <a:spLocks noGrp="1"/>
          </p:cNvSpPr>
          <p:nvPr>
            <p:ph type="title"/>
          </p:nvPr>
        </p:nvSpPr>
        <p:spPr>
          <a:solidFill>
            <a:schemeClr val="bg1"/>
          </a:solidFill>
          <a:ln>
            <a:solidFill>
              <a:srgbClr val="FF0000"/>
            </a:solidFill>
          </a:ln>
        </p:spPr>
        <p:txBody>
          <a:bodyPr>
            <a:normAutofit/>
          </a:bodyPr>
          <a:lstStyle/>
          <a:p>
            <a:r>
              <a:rPr lang="nb-NO" sz="3600" dirty="0">
                <a:solidFill>
                  <a:srgbClr val="FF0000"/>
                </a:solidFill>
              </a:rPr>
              <a:t>Konflikthåndtering	</a:t>
            </a:r>
          </a:p>
        </p:txBody>
      </p:sp>
      <p:sp>
        <p:nvSpPr>
          <p:cNvPr id="3" name="Plassholder for innhold 2">
            <a:extLst>
              <a:ext uri="{FF2B5EF4-FFF2-40B4-BE49-F238E27FC236}">
                <a16:creationId xmlns:a16="http://schemas.microsoft.com/office/drawing/2014/main" id="{732CB77D-00D8-4ABA-9FE5-805F2912C191}"/>
              </a:ext>
            </a:extLst>
          </p:cNvPr>
          <p:cNvSpPr>
            <a:spLocks noGrp="1"/>
          </p:cNvSpPr>
          <p:nvPr>
            <p:ph idx="1"/>
          </p:nvPr>
        </p:nvSpPr>
        <p:spPr>
          <a:solidFill>
            <a:schemeClr val="bg1"/>
          </a:solidFill>
          <a:ln>
            <a:solidFill>
              <a:srgbClr val="FF0000"/>
            </a:solidFill>
          </a:ln>
        </p:spPr>
        <p:txBody>
          <a:bodyPr>
            <a:normAutofit/>
          </a:bodyPr>
          <a:lstStyle/>
          <a:p>
            <a:pPr marL="0" indent="0">
              <a:buNone/>
            </a:pPr>
            <a:endParaRPr lang="nb-NO" dirty="0">
              <a:solidFill>
                <a:srgbClr val="FF0000"/>
              </a:solidFill>
            </a:endParaRPr>
          </a:p>
          <a:p>
            <a:pPr marL="0" indent="0">
              <a:buNone/>
            </a:pPr>
            <a:r>
              <a:rPr lang="nb-NO" dirty="0">
                <a:solidFill>
                  <a:srgbClr val="FF0000"/>
                </a:solidFill>
              </a:rPr>
              <a:t>• Trening er stort sett problemfritt. I kamp kan det oppstå konflikter ved at spillerne trekkes mellom de forskjellige lag. Dersom ingenting er avtalt skal spilleren forholde seg til egen årsklasse</a:t>
            </a:r>
          </a:p>
          <a:p>
            <a:pPr marL="0" indent="0">
              <a:buNone/>
            </a:pPr>
            <a:r>
              <a:rPr lang="nb-NO" dirty="0">
                <a:solidFill>
                  <a:srgbClr val="FF0000"/>
                </a:solidFill>
              </a:rPr>
              <a:t>• Ved vanskelige tilfeller blir Sportslig Utvalg i aktuell aldersgruppe kobles inn</a:t>
            </a:r>
          </a:p>
        </p:txBody>
      </p:sp>
      <p:sp>
        <p:nvSpPr>
          <p:cNvPr id="4" name="TekstSylinder 9">
            <a:extLst>
              <a:ext uri="{FF2B5EF4-FFF2-40B4-BE49-F238E27FC236}">
                <a16:creationId xmlns:a16="http://schemas.microsoft.com/office/drawing/2014/main" id="{745C3696-670C-46D2-84C0-8296C4BF5FFB}"/>
              </a:ext>
            </a:extLst>
          </p:cNvPr>
          <p:cNvSpPr txBox="1"/>
          <p:nvPr/>
        </p:nvSpPr>
        <p:spPr>
          <a:xfrm>
            <a:off x="10057270" y="6328930"/>
            <a:ext cx="889987" cy="307777"/>
          </a:xfrm>
          <a:prstGeom prst="rect">
            <a:avLst/>
          </a:prstGeom>
          <a:no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pic>
        <p:nvPicPr>
          <p:cNvPr id="5" name="Bilde 4" descr="Relatert bilde">
            <a:extLst>
              <a:ext uri="{FF2B5EF4-FFF2-40B4-BE49-F238E27FC236}">
                <a16:creationId xmlns:a16="http://schemas.microsoft.com/office/drawing/2014/main" id="{501217DD-B264-4E58-B4B7-96A90DF6D50E}"/>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6" name="Bilde 5">
            <a:extLst>
              <a:ext uri="{FF2B5EF4-FFF2-40B4-BE49-F238E27FC236}">
                <a16:creationId xmlns:a16="http://schemas.microsoft.com/office/drawing/2014/main" id="{FB0A3D44-85C2-4F5F-B156-9D31CA5FAF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7" name="Plassholder for lysbildenummer 6">
            <a:extLst>
              <a:ext uri="{FF2B5EF4-FFF2-40B4-BE49-F238E27FC236}">
                <a16:creationId xmlns:a16="http://schemas.microsoft.com/office/drawing/2014/main" id="{104FB63C-2E2E-4CFD-BF06-DDC8A4EE1A14}"/>
              </a:ext>
            </a:extLst>
          </p:cNvPr>
          <p:cNvSpPr>
            <a:spLocks noGrp="1"/>
          </p:cNvSpPr>
          <p:nvPr>
            <p:ph type="sldNum" sz="quarter" idx="12"/>
          </p:nvPr>
        </p:nvSpPr>
        <p:spPr/>
        <p:txBody>
          <a:bodyPr/>
          <a:lstStyle/>
          <a:p>
            <a:fld id="{E0D67ACF-52BD-4E69-A2A0-623FFB477E00}" type="slidenum">
              <a:rPr lang="nb-NO" smtClean="0"/>
              <a:t>65</a:t>
            </a:fld>
            <a:endParaRPr lang="nb-NO"/>
          </a:p>
        </p:txBody>
      </p:sp>
    </p:spTree>
    <p:extLst>
      <p:ext uri="{BB962C8B-B14F-4D97-AF65-F5344CB8AC3E}">
        <p14:creationId xmlns:p14="http://schemas.microsoft.com/office/powerpoint/2010/main" val="4099743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002C61-579F-43E8-B997-8A687142B9C0}"/>
              </a:ext>
            </a:extLst>
          </p:cNvPr>
          <p:cNvSpPr>
            <a:spLocks noGrp="1"/>
          </p:cNvSpPr>
          <p:nvPr>
            <p:ph type="title"/>
          </p:nvPr>
        </p:nvSpPr>
        <p:spPr>
          <a:solidFill>
            <a:schemeClr val="bg1"/>
          </a:solidFill>
          <a:ln>
            <a:solidFill>
              <a:srgbClr val="FF0000"/>
            </a:solidFill>
          </a:ln>
        </p:spPr>
        <p:txBody>
          <a:bodyPr>
            <a:normAutofit/>
          </a:bodyPr>
          <a:lstStyle/>
          <a:p>
            <a:r>
              <a:rPr lang="nb-NO" dirty="0">
                <a:solidFill>
                  <a:srgbClr val="FF0000"/>
                </a:solidFill>
              </a:rPr>
              <a:t>Vi er ALLSIDIGE</a:t>
            </a:r>
          </a:p>
        </p:txBody>
      </p:sp>
      <p:sp>
        <p:nvSpPr>
          <p:cNvPr id="3" name="Plassholder for innhold 2">
            <a:extLst>
              <a:ext uri="{FF2B5EF4-FFF2-40B4-BE49-F238E27FC236}">
                <a16:creationId xmlns:a16="http://schemas.microsoft.com/office/drawing/2014/main" id="{732CB77D-00D8-4ABA-9FE5-805F2912C191}"/>
              </a:ext>
            </a:extLst>
          </p:cNvPr>
          <p:cNvSpPr>
            <a:spLocks noGrp="1"/>
          </p:cNvSpPr>
          <p:nvPr>
            <p:ph idx="1"/>
          </p:nvPr>
        </p:nvSpPr>
        <p:spPr>
          <a:solidFill>
            <a:schemeClr val="bg1"/>
          </a:solidFill>
          <a:ln>
            <a:solidFill>
              <a:srgbClr val="FF0000"/>
            </a:solidFill>
          </a:ln>
        </p:spPr>
        <p:txBody>
          <a:bodyPr>
            <a:normAutofit/>
          </a:bodyPr>
          <a:lstStyle/>
          <a:p>
            <a:pPr>
              <a:buClr>
                <a:srgbClr val="FF0000"/>
              </a:buClr>
              <a:buFont typeface="Arial" panose="020B0604020202020204" pitchFamily="34" charset="0"/>
              <a:buChar char="•"/>
            </a:pPr>
            <a:r>
              <a:rPr lang="nb-NO" dirty="0">
                <a:solidFill>
                  <a:srgbClr val="FF0000"/>
                </a:solidFill>
              </a:rPr>
              <a:t>Det skal være tilrettelagt for fleraktivitet</a:t>
            </a:r>
          </a:p>
          <a:p>
            <a:pPr lvl="1">
              <a:buClr>
                <a:srgbClr val="FF0000"/>
              </a:buClr>
              <a:buFont typeface="Arial" panose="020B0604020202020204" pitchFamily="34" charset="0"/>
              <a:buChar char="•"/>
            </a:pPr>
            <a:r>
              <a:rPr lang="nb-NO" dirty="0">
                <a:solidFill>
                  <a:srgbClr val="FF0000"/>
                </a:solidFill>
              </a:rPr>
              <a:t>Så mye som mulig, så lenge som mulig</a:t>
            </a:r>
          </a:p>
          <a:p>
            <a:pPr>
              <a:buClr>
                <a:srgbClr val="FF0000"/>
              </a:buClr>
              <a:buFont typeface="Arial" panose="020B0604020202020204" pitchFamily="34" charset="0"/>
              <a:buChar char="•"/>
            </a:pPr>
            <a:r>
              <a:rPr lang="nb-NO" dirty="0">
                <a:solidFill>
                  <a:srgbClr val="FF0000"/>
                </a:solidFill>
              </a:rPr>
              <a:t>Felles oppstartsmøte – håndball / fotball</a:t>
            </a:r>
          </a:p>
          <a:p>
            <a:pPr>
              <a:buClr>
                <a:srgbClr val="FF0000"/>
              </a:buClr>
              <a:buFont typeface="Arial" panose="020B0604020202020204" pitchFamily="34" charset="0"/>
              <a:buChar char="•"/>
            </a:pPr>
            <a:r>
              <a:rPr lang="nb-NO" dirty="0">
                <a:solidFill>
                  <a:srgbClr val="FF0000"/>
                </a:solidFill>
              </a:rPr>
              <a:t>Uorganisert aktivitet – håndball / fotball</a:t>
            </a:r>
          </a:p>
          <a:p>
            <a:pPr>
              <a:buClr>
                <a:srgbClr val="FF0000"/>
              </a:buClr>
              <a:buFont typeface="Arial" panose="020B0604020202020204" pitchFamily="34" charset="0"/>
              <a:buChar char="•"/>
            </a:pPr>
            <a:r>
              <a:rPr lang="nb-NO" dirty="0">
                <a:solidFill>
                  <a:srgbClr val="FF0000"/>
                </a:solidFill>
              </a:rPr>
              <a:t>Helgeaktiviteter – håndball / fotball</a:t>
            </a:r>
          </a:p>
          <a:p>
            <a:endParaRPr lang="nb-NO" dirty="0">
              <a:solidFill>
                <a:srgbClr val="FF0000"/>
              </a:solidFill>
            </a:endParaRPr>
          </a:p>
        </p:txBody>
      </p:sp>
      <p:pic>
        <p:nvPicPr>
          <p:cNvPr id="4" name="Bilde 3" descr="Relatert bilde">
            <a:extLst>
              <a:ext uri="{FF2B5EF4-FFF2-40B4-BE49-F238E27FC236}">
                <a16:creationId xmlns:a16="http://schemas.microsoft.com/office/drawing/2014/main" id="{DD6DF7E4-E7B1-4246-A8D0-94BF0D14318F}"/>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5" name="Bilde 4">
            <a:extLst>
              <a:ext uri="{FF2B5EF4-FFF2-40B4-BE49-F238E27FC236}">
                <a16:creationId xmlns:a16="http://schemas.microsoft.com/office/drawing/2014/main" id="{3D63B11E-565F-4194-A14F-07A748C632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6" name="TekstSylinder 9">
            <a:extLst>
              <a:ext uri="{FF2B5EF4-FFF2-40B4-BE49-F238E27FC236}">
                <a16:creationId xmlns:a16="http://schemas.microsoft.com/office/drawing/2014/main" id="{F01255B9-719F-482B-9C71-523BBC66D0A8}"/>
              </a:ext>
            </a:extLst>
          </p:cNvPr>
          <p:cNvSpPr txBox="1"/>
          <p:nvPr/>
        </p:nvSpPr>
        <p:spPr>
          <a:xfrm>
            <a:off x="10057270" y="6328930"/>
            <a:ext cx="889987" cy="307777"/>
          </a:xfrm>
          <a:prstGeom prst="rect">
            <a:avLst/>
          </a:prstGeom>
          <a:solidFill>
            <a:schemeClr val="bg1"/>
          </a:solid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7" name="Plassholder for lysbildenummer 6">
            <a:extLst>
              <a:ext uri="{FF2B5EF4-FFF2-40B4-BE49-F238E27FC236}">
                <a16:creationId xmlns:a16="http://schemas.microsoft.com/office/drawing/2014/main" id="{2F94AF8D-2AA4-4E56-B808-73385284BD82}"/>
              </a:ext>
            </a:extLst>
          </p:cNvPr>
          <p:cNvSpPr>
            <a:spLocks noGrp="1"/>
          </p:cNvSpPr>
          <p:nvPr>
            <p:ph type="sldNum" sz="quarter" idx="12"/>
          </p:nvPr>
        </p:nvSpPr>
        <p:spPr/>
        <p:txBody>
          <a:bodyPr/>
          <a:lstStyle/>
          <a:p>
            <a:fld id="{E0D67ACF-52BD-4E69-A2A0-623FFB477E00}" type="slidenum">
              <a:rPr lang="nb-NO" smtClean="0"/>
              <a:t>7</a:t>
            </a:fld>
            <a:endParaRPr lang="nb-NO"/>
          </a:p>
        </p:txBody>
      </p:sp>
    </p:spTree>
    <p:extLst>
      <p:ext uri="{BB962C8B-B14F-4D97-AF65-F5344CB8AC3E}">
        <p14:creationId xmlns:p14="http://schemas.microsoft.com/office/powerpoint/2010/main" val="407291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002C61-579F-43E8-B997-8A687142B9C0}"/>
              </a:ext>
            </a:extLst>
          </p:cNvPr>
          <p:cNvSpPr>
            <a:spLocks noGrp="1"/>
          </p:cNvSpPr>
          <p:nvPr>
            <p:ph type="title"/>
          </p:nvPr>
        </p:nvSpPr>
        <p:spPr>
          <a:solidFill>
            <a:schemeClr val="bg1"/>
          </a:solidFill>
          <a:ln>
            <a:solidFill>
              <a:srgbClr val="FF0000"/>
            </a:solidFill>
          </a:ln>
        </p:spPr>
        <p:txBody>
          <a:bodyPr>
            <a:normAutofit/>
          </a:bodyPr>
          <a:lstStyle/>
          <a:p>
            <a:r>
              <a:rPr lang="nb-NO" dirty="0">
                <a:solidFill>
                  <a:srgbClr val="FF0000"/>
                </a:solidFill>
              </a:rPr>
              <a:t>Vi er PROFESJONELLE</a:t>
            </a:r>
          </a:p>
        </p:txBody>
      </p:sp>
      <p:sp>
        <p:nvSpPr>
          <p:cNvPr id="3" name="Plassholder for innhold 2">
            <a:extLst>
              <a:ext uri="{FF2B5EF4-FFF2-40B4-BE49-F238E27FC236}">
                <a16:creationId xmlns:a16="http://schemas.microsoft.com/office/drawing/2014/main" id="{732CB77D-00D8-4ABA-9FE5-805F2912C191}"/>
              </a:ext>
            </a:extLst>
          </p:cNvPr>
          <p:cNvSpPr>
            <a:spLocks noGrp="1"/>
          </p:cNvSpPr>
          <p:nvPr>
            <p:ph idx="1"/>
          </p:nvPr>
        </p:nvSpPr>
        <p:spPr>
          <a:solidFill>
            <a:schemeClr val="bg1"/>
          </a:solidFill>
          <a:ln>
            <a:solidFill>
              <a:srgbClr val="FF0000"/>
            </a:solidFill>
          </a:ln>
        </p:spPr>
        <p:txBody>
          <a:bodyPr>
            <a:normAutofit/>
          </a:bodyPr>
          <a:lstStyle/>
          <a:p>
            <a:pPr>
              <a:buClr>
                <a:srgbClr val="FF0000"/>
              </a:buClr>
              <a:buFont typeface="Arial" panose="020B0604020202020204" pitchFamily="34" charset="0"/>
              <a:buChar char="•"/>
            </a:pPr>
            <a:r>
              <a:rPr lang="nb-NO" dirty="0">
                <a:solidFill>
                  <a:srgbClr val="FF0000"/>
                </a:solidFill>
              </a:rPr>
              <a:t>Klubben er sjef – lojalitet til klubbens retningslinjer</a:t>
            </a:r>
          </a:p>
          <a:p>
            <a:pPr>
              <a:buClr>
                <a:srgbClr val="FF0000"/>
              </a:buClr>
              <a:buFont typeface="Arial" panose="020B0604020202020204" pitchFamily="34" charset="0"/>
              <a:buChar char="•"/>
            </a:pPr>
            <a:r>
              <a:rPr lang="nb-NO" dirty="0">
                <a:solidFill>
                  <a:srgbClr val="FF0000"/>
                </a:solidFill>
              </a:rPr>
              <a:t>Sportsplanen er retningsgivende for det sportslige arbeidet i klubben</a:t>
            </a:r>
          </a:p>
          <a:p>
            <a:pPr>
              <a:buClr>
                <a:srgbClr val="FF0000"/>
              </a:buClr>
              <a:buFont typeface="Arial" panose="020B0604020202020204" pitchFamily="34" charset="0"/>
              <a:buChar char="•"/>
            </a:pPr>
            <a:r>
              <a:rPr lang="nb-NO" dirty="0">
                <a:solidFill>
                  <a:srgbClr val="FF0000"/>
                </a:solidFill>
              </a:rPr>
              <a:t>Utvikle ulik kompetanse – kurs – utvikle dyktige trenere, ledere og dommere</a:t>
            </a:r>
          </a:p>
          <a:p>
            <a:pPr>
              <a:buClr>
                <a:srgbClr val="FF0000"/>
              </a:buClr>
              <a:buFont typeface="Arial" panose="020B0604020202020204" pitchFamily="34" charset="0"/>
              <a:buChar char="•"/>
            </a:pPr>
            <a:r>
              <a:rPr lang="nb-NO" dirty="0">
                <a:solidFill>
                  <a:srgbClr val="FF0000"/>
                </a:solidFill>
              </a:rPr>
              <a:t>Ryddighet ift. naboklubber </a:t>
            </a:r>
          </a:p>
          <a:p>
            <a:pPr>
              <a:buClr>
                <a:srgbClr val="FF0000"/>
              </a:buClr>
              <a:buFont typeface="Arial" panose="020B0604020202020204" pitchFamily="34" charset="0"/>
              <a:buChar char="•"/>
            </a:pPr>
            <a:r>
              <a:rPr lang="nb-NO" dirty="0">
                <a:solidFill>
                  <a:srgbClr val="FF0000"/>
                </a:solidFill>
              </a:rPr>
              <a:t>Intern kommunikasjon – retningslinjer</a:t>
            </a:r>
          </a:p>
          <a:p>
            <a:pPr>
              <a:buClr>
                <a:srgbClr val="FF0000"/>
              </a:buClr>
              <a:buFont typeface="Arial" panose="020B0604020202020204" pitchFamily="34" charset="0"/>
              <a:buChar char="•"/>
            </a:pPr>
            <a:r>
              <a:rPr lang="nb-NO" dirty="0">
                <a:solidFill>
                  <a:srgbClr val="FF0000"/>
                </a:solidFill>
              </a:rPr>
              <a:t>Fremsnakke hverandre og klubben</a:t>
            </a:r>
          </a:p>
          <a:p>
            <a:pPr>
              <a:buClr>
                <a:srgbClr val="FF0000"/>
              </a:buClr>
              <a:buFont typeface="Arial" panose="020B0604020202020204" pitchFamily="34" charset="0"/>
              <a:buChar char="•"/>
            </a:pPr>
            <a:r>
              <a:rPr lang="nb-NO" dirty="0">
                <a:solidFill>
                  <a:srgbClr val="FF0000"/>
                </a:solidFill>
              </a:rPr>
              <a:t>Snakke til og ikke om – respekt for hverandres egenskaper</a:t>
            </a:r>
          </a:p>
          <a:p>
            <a:endParaRPr lang="nb-NO" dirty="0">
              <a:solidFill>
                <a:srgbClr val="FF0000"/>
              </a:solidFill>
            </a:endParaRPr>
          </a:p>
        </p:txBody>
      </p:sp>
      <p:pic>
        <p:nvPicPr>
          <p:cNvPr id="4" name="Bilde 3" descr="Relatert bilde">
            <a:extLst>
              <a:ext uri="{FF2B5EF4-FFF2-40B4-BE49-F238E27FC236}">
                <a16:creationId xmlns:a16="http://schemas.microsoft.com/office/drawing/2014/main" id="{F65DAC6A-5EE9-4F82-955D-B8588A7FBDCF}"/>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5" name="Bilde 4">
            <a:extLst>
              <a:ext uri="{FF2B5EF4-FFF2-40B4-BE49-F238E27FC236}">
                <a16:creationId xmlns:a16="http://schemas.microsoft.com/office/drawing/2014/main" id="{6534E074-0124-402A-A000-00F0068352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64" y="676122"/>
            <a:ext cx="1432560" cy="1304544"/>
          </a:xfrm>
          <a:prstGeom prst="rect">
            <a:avLst/>
          </a:prstGeom>
        </p:spPr>
      </p:pic>
      <p:sp>
        <p:nvSpPr>
          <p:cNvPr id="6" name="TekstSylinder 9">
            <a:extLst>
              <a:ext uri="{FF2B5EF4-FFF2-40B4-BE49-F238E27FC236}">
                <a16:creationId xmlns:a16="http://schemas.microsoft.com/office/drawing/2014/main" id="{0B0D0853-C84B-40A5-8894-F884C467272E}"/>
              </a:ext>
            </a:extLst>
          </p:cNvPr>
          <p:cNvSpPr txBox="1"/>
          <p:nvPr/>
        </p:nvSpPr>
        <p:spPr>
          <a:xfrm>
            <a:off x="10057270" y="6328930"/>
            <a:ext cx="889987" cy="307777"/>
          </a:xfrm>
          <a:prstGeom prst="rect">
            <a:avLst/>
          </a:prstGeom>
          <a:solidFill>
            <a:schemeClr val="bg1"/>
          </a:solid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sp>
        <p:nvSpPr>
          <p:cNvPr id="7" name="Plassholder for lysbildenummer 6">
            <a:extLst>
              <a:ext uri="{FF2B5EF4-FFF2-40B4-BE49-F238E27FC236}">
                <a16:creationId xmlns:a16="http://schemas.microsoft.com/office/drawing/2014/main" id="{56C3D754-5818-4656-A1EF-820056AA5EAF}"/>
              </a:ext>
            </a:extLst>
          </p:cNvPr>
          <p:cNvSpPr>
            <a:spLocks noGrp="1"/>
          </p:cNvSpPr>
          <p:nvPr>
            <p:ph type="sldNum" sz="quarter" idx="12"/>
          </p:nvPr>
        </p:nvSpPr>
        <p:spPr/>
        <p:txBody>
          <a:bodyPr/>
          <a:lstStyle/>
          <a:p>
            <a:fld id="{E0D67ACF-52BD-4E69-A2A0-623FFB477E00}" type="slidenum">
              <a:rPr lang="nb-NO" smtClean="0"/>
              <a:t>8</a:t>
            </a:fld>
            <a:endParaRPr lang="nb-NO"/>
          </a:p>
        </p:txBody>
      </p:sp>
    </p:spTree>
    <p:extLst>
      <p:ext uri="{BB962C8B-B14F-4D97-AF65-F5344CB8AC3E}">
        <p14:creationId xmlns:p14="http://schemas.microsoft.com/office/powerpoint/2010/main" val="2041540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Plassholder for innhold 2">
            <a:extLst>
              <a:ext uri="{FF2B5EF4-FFF2-40B4-BE49-F238E27FC236}">
                <a16:creationId xmlns:a16="http://schemas.microsoft.com/office/drawing/2014/main" id="{0384A2E0-1D52-48AE-AC08-87786D2AB928}"/>
              </a:ext>
            </a:extLst>
          </p:cNvPr>
          <p:cNvSpPr txBox="1">
            <a:spLocks/>
          </p:cNvSpPr>
          <p:nvPr/>
        </p:nvSpPr>
        <p:spPr>
          <a:xfrm>
            <a:off x="1066800" y="642594"/>
            <a:ext cx="10058400" cy="5392446"/>
          </a:xfrm>
          <a:prstGeom prst="rect">
            <a:avLst/>
          </a:prstGeom>
          <a:solidFill>
            <a:schemeClr val="bg1"/>
          </a:solidFill>
          <a:ln>
            <a:solidFill>
              <a:srgbClr val="FF0000"/>
            </a:solidFill>
          </a:ln>
        </p:spPr>
        <p:txBody>
          <a:bodyPr>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Clr>
                <a:srgbClr val="FF0000"/>
              </a:buClr>
              <a:buFont typeface="Garamond" pitchFamily="18" charset="0"/>
              <a:buNone/>
            </a:pPr>
            <a:endParaRPr lang="nb-NO">
              <a:solidFill>
                <a:srgbClr val="FF0000"/>
              </a:solidFill>
            </a:endParaRPr>
          </a:p>
          <a:p>
            <a:endParaRPr lang="nb-NO" dirty="0">
              <a:solidFill>
                <a:srgbClr val="FF0000"/>
              </a:solidFill>
            </a:endParaRPr>
          </a:p>
        </p:txBody>
      </p:sp>
      <p:sp>
        <p:nvSpPr>
          <p:cNvPr id="4" name="Rektangel 3">
            <a:extLst>
              <a:ext uri="{FF2B5EF4-FFF2-40B4-BE49-F238E27FC236}">
                <a16:creationId xmlns:a16="http://schemas.microsoft.com/office/drawing/2014/main" id="{F5FD2E68-EDFF-43CA-959D-9CB721D2B014}"/>
              </a:ext>
            </a:extLst>
          </p:cNvPr>
          <p:cNvSpPr/>
          <p:nvPr/>
        </p:nvSpPr>
        <p:spPr>
          <a:xfrm>
            <a:off x="4205033" y="516003"/>
            <a:ext cx="3781934" cy="923330"/>
          </a:xfrm>
          <a:prstGeom prst="rect">
            <a:avLst/>
          </a:prstGeom>
          <a:noFill/>
        </p:spPr>
        <p:txBody>
          <a:bodyPr wrap="none" lIns="91440" tIns="45720" rIns="91440" bIns="45720">
            <a:spAutoFit/>
          </a:bodyPr>
          <a:lstStyle/>
          <a:p>
            <a:pPr algn="ctr"/>
            <a:r>
              <a:rPr lang="nb-NO" sz="5400" b="0" cap="none" spc="0" dirty="0">
                <a:ln w="0"/>
                <a:solidFill>
                  <a:srgbClr val="FF0000"/>
                </a:solidFill>
                <a:effectLst>
                  <a:outerShdw blurRad="38100" dist="19050" dir="2700000" algn="tl" rotWithShape="0">
                    <a:schemeClr val="dk1">
                      <a:alpha val="40000"/>
                    </a:schemeClr>
                  </a:outerShdw>
                </a:effectLst>
              </a:rPr>
              <a:t>Sport Fotball</a:t>
            </a:r>
          </a:p>
        </p:txBody>
      </p:sp>
      <p:pic>
        <p:nvPicPr>
          <p:cNvPr id="6" name="Bilde 5" descr="Relatert bilde">
            <a:extLst>
              <a:ext uri="{FF2B5EF4-FFF2-40B4-BE49-F238E27FC236}">
                <a16:creationId xmlns:a16="http://schemas.microsoft.com/office/drawing/2014/main" id="{F8673630-1343-48CB-B269-22A6FCBA4C3D}"/>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97046" y="676123"/>
            <a:ext cx="907963" cy="1304544"/>
          </a:xfrm>
          <a:prstGeom prst="rect">
            <a:avLst/>
          </a:prstGeom>
          <a:noFill/>
          <a:ln>
            <a:noFill/>
          </a:ln>
        </p:spPr>
      </p:pic>
      <p:pic>
        <p:nvPicPr>
          <p:cNvPr id="7" name="Bilde 6">
            <a:extLst>
              <a:ext uri="{FF2B5EF4-FFF2-40B4-BE49-F238E27FC236}">
                <a16:creationId xmlns:a16="http://schemas.microsoft.com/office/drawing/2014/main" id="{BC91D2F3-B548-4FDC-B5F0-8EAAF49BB8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5220" y="676123"/>
            <a:ext cx="1432560" cy="1304544"/>
          </a:xfrm>
          <a:prstGeom prst="rect">
            <a:avLst/>
          </a:prstGeom>
        </p:spPr>
      </p:pic>
      <p:sp>
        <p:nvSpPr>
          <p:cNvPr id="8" name="TekstSylinder 9">
            <a:extLst>
              <a:ext uri="{FF2B5EF4-FFF2-40B4-BE49-F238E27FC236}">
                <a16:creationId xmlns:a16="http://schemas.microsoft.com/office/drawing/2014/main" id="{5ADE4193-9034-4E2E-8BA9-63188F01E62D}"/>
              </a:ext>
            </a:extLst>
          </p:cNvPr>
          <p:cNvSpPr txBox="1"/>
          <p:nvPr/>
        </p:nvSpPr>
        <p:spPr>
          <a:xfrm>
            <a:off x="10057270" y="6328930"/>
            <a:ext cx="889987" cy="307777"/>
          </a:xfrm>
          <a:prstGeom prst="rect">
            <a:avLst/>
          </a:prstGeom>
          <a:solidFill>
            <a:schemeClr val="bg1"/>
          </a:solidFill>
        </p:spPr>
        <p:txBody>
          <a:bodyPr wrap="none" rtlCol="0">
            <a:spAutoFit/>
          </a:bodyPr>
          <a:lstStyle/>
          <a:p>
            <a:r>
              <a:rPr lang="nb-NO" sz="1400" b="1" dirty="0">
                <a:solidFill>
                  <a:srgbClr val="FF0000"/>
                </a:solidFill>
                <a:effectLst>
                  <a:outerShdw blurRad="38100" dist="38100" dir="2700000" algn="tl">
                    <a:srgbClr val="000000">
                      <a:alpha val="43137"/>
                    </a:srgbClr>
                  </a:outerShdw>
                </a:effectLst>
              </a:rPr>
              <a:t>1.1.2019</a:t>
            </a:r>
          </a:p>
        </p:txBody>
      </p:sp>
      <p:graphicFrame>
        <p:nvGraphicFramePr>
          <p:cNvPr id="9" name="Diagram 8">
            <a:extLst>
              <a:ext uri="{FF2B5EF4-FFF2-40B4-BE49-F238E27FC236}">
                <a16:creationId xmlns:a16="http://schemas.microsoft.com/office/drawing/2014/main" id="{457DB6CF-6CF0-4CDF-872B-2201952AFD92}"/>
              </a:ext>
            </a:extLst>
          </p:cNvPr>
          <p:cNvGraphicFramePr/>
          <p:nvPr>
            <p:extLst>
              <p:ext uri="{D42A27DB-BD31-4B8C-83A1-F6EECF244321}">
                <p14:modId xmlns:p14="http://schemas.microsoft.com/office/powerpoint/2010/main" val="1009515100"/>
              </p:ext>
            </p:extLst>
          </p:nvPr>
        </p:nvGraphicFramePr>
        <p:xfrm>
          <a:off x="1449189" y="427559"/>
          <a:ext cx="9293621" cy="68368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Plassholder for lysbildenummer 1">
            <a:extLst>
              <a:ext uri="{FF2B5EF4-FFF2-40B4-BE49-F238E27FC236}">
                <a16:creationId xmlns:a16="http://schemas.microsoft.com/office/drawing/2014/main" id="{54A418F2-66D7-49C6-9980-B6E2995EC9AF}"/>
              </a:ext>
            </a:extLst>
          </p:cNvPr>
          <p:cNvSpPr>
            <a:spLocks noGrp="1"/>
          </p:cNvSpPr>
          <p:nvPr>
            <p:ph type="sldNum" sz="quarter" idx="12"/>
          </p:nvPr>
        </p:nvSpPr>
        <p:spPr/>
        <p:txBody>
          <a:bodyPr/>
          <a:lstStyle/>
          <a:p>
            <a:fld id="{E0D67ACF-52BD-4E69-A2A0-623FFB477E00}" type="slidenum">
              <a:rPr lang="nb-NO" smtClean="0"/>
              <a:t>9</a:t>
            </a:fld>
            <a:endParaRPr lang="nb-NO"/>
          </a:p>
        </p:txBody>
      </p:sp>
    </p:spTree>
    <p:extLst>
      <p:ext uri="{BB962C8B-B14F-4D97-AF65-F5344CB8AC3E}">
        <p14:creationId xmlns:p14="http://schemas.microsoft.com/office/powerpoint/2010/main" val="7724872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1511</TotalTime>
  <Words>4995</Words>
  <Application>Microsoft Office PowerPoint</Application>
  <PresentationFormat>Widescreen</PresentationFormat>
  <Paragraphs>893</Paragraphs>
  <Slides>65</Slides>
  <Notes>0</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65</vt:i4>
      </vt:variant>
    </vt:vector>
  </HeadingPairs>
  <TitlesOfParts>
    <vt:vector size="72" baseType="lpstr">
      <vt:lpstr>&amp;quot</vt:lpstr>
      <vt:lpstr>Arial</vt:lpstr>
      <vt:lpstr>Calibri</vt:lpstr>
      <vt:lpstr>Century Gothic</vt:lpstr>
      <vt:lpstr>Garamond</vt:lpstr>
      <vt:lpstr>Ink Free</vt:lpstr>
      <vt:lpstr>Savon</vt:lpstr>
      <vt:lpstr>Aksla IL</vt:lpstr>
      <vt:lpstr>PowerPoint-presentasjon</vt:lpstr>
      <vt:lpstr>PowerPoint-presentasjon</vt:lpstr>
      <vt:lpstr>Innhold</vt:lpstr>
      <vt:lpstr>#Idrettsglede for alle  </vt:lpstr>
      <vt:lpstr>Vi er INKLUDERENDE</vt:lpstr>
      <vt:lpstr>Vi er ALLSIDIGE</vt:lpstr>
      <vt:lpstr>Vi er PROFESJONELLE</vt:lpstr>
      <vt:lpstr>PowerPoint-presentasjon</vt:lpstr>
      <vt:lpstr>PowerPoint-presentasjon</vt:lpstr>
      <vt:lpstr>Krav til Aksla IL, fotball</vt:lpstr>
      <vt:lpstr>PowerPoint-presentasjon</vt:lpstr>
      <vt:lpstr>Krav til Sportslig leder</vt:lpstr>
      <vt:lpstr>Krav til Sportslig utvalg</vt:lpstr>
      <vt:lpstr>Krav til Sportslig utvalg</vt:lpstr>
      <vt:lpstr>Krav til Trenerveileder</vt:lpstr>
      <vt:lpstr>Krav til Trenerveileder</vt:lpstr>
      <vt:lpstr>Fokusområder for Trenerveilederen</vt:lpstr>
      <vt:lpstr>Trenerveilederens sjekkliste</vt:lpstr>
      <vt:lpstr>Trenerveilederens sjekkliste</vt:lpstr>
      <vt:lpstr>PowerPoint-presentasjon</vt:lpstr>
      <vt:lpstr>Krav til trenere og ledere  i Aksla IL - fotball</vt:lpstr>
      <vt:lpstr>Krav til trenere og ledere  i Aksla IL - fotball</vt:lpstr>
      <vt:lpstr>Krav til spillere  i Aksla IL - fotball</vt:lpstr>
      <vt:lpstr>PowerPoint-presentasjon</vt:lpstr>
      <vt:lpstr>Trenerrollen</vt:lpstr>
      <vt:lpstr>Kompetansekrav </vt:lpstr>
      <vt:lpstr>Holdning/verdier </vt:lpstr>
      <vt:lpstr>Holdning/verdier </vt:lpstr>
      <vt:lpstr>Før/under/etter trening eller kamp</vt:lpstr>
      <vt:lpstr>Tilnærming</vt:lpstr>
      <vt:lpstr>Ansvar</vt:lpstr>
      <vt:lpstr>Aksla treneren </vt:lpstr>
      <vt:lpstr>Akslaspilleren = Lagkameraten</vt:lpstr>
      <vt:lpstr>Trening </vt:lpstr>
      <vt:lpstr>Trening </vt:lpstr>
      <vt:lpstr>Kampen  </vt:lpstr>
      <vt:lpstr>Fair Play / Holdning </vt:lpstr>
      <vt:lpstr>Klubben i mitt hjerte </vt:lpstr>
      <vt:lpstr>Aksla treneren </vt:lpstr>
      <vt:lpstr>Foreldrerollen</vt:lpstr>
      <vt:lpstr>Foreldrerollen </vt:lpstr>
      <vt:lpstr>Krav til Dommerveileder</vt:lpstr>
      <vt:lpstr>Krav til Dommerveileder</vt:lpstr>
      <vt:lpstr>Akslaskolen skoleringsplan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Ferdighetstrening</vt:lpstr>
      <vt:lpstr>Differensiering og hospitering</vt:lpstr>
      <vt:lpstr>Hva er differensiering og hospitering? </vt:lpstr>
      <vt:lpstr>Målet med differensiering  og hospitering? </vt:lpstr>
      <vt:lpstr>Hvorfor bruke differensiering  og hospitering?</vt:lpstr>
      <vt:lpstr>Kriterier  </vt:lpstr>
      <vt:lpstr>Hvordan organisere? </vt:lpstr>
      <vt:lpstr>Unntak </vt:lpstr>
      <vt:lpstr>Konflikthåndtering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Aksla il</dc:title>
  <dc:creator>Sindre Johannessen</dc:creator>
  <cp:lastModifiedBy>Johnny Vattøy</cp:lastModifiedBy>
  <cp:revision>204</cp:revision>
  <cp:lastPrinted>2018-11-27T11:38:57Z</cp:lastPrinted>
  <dcterms:created xsi:type="dcterms:W3CDTF">2018-09-18T10:01:46Z</dcterms:created>
  <dcterms:modified xsi:type="dcterms:W3CDTF">2019-12-16T09:51:21Z</dcterms:modified>
</cp:coreProperties>
</file>