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119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840B-5CC5-4076-8291-EF8499433E87}" type="datetimeFigureOut">
              <a:rPr lang="nb-NO" smtClean="0"/>
              <a:t>12.10.2020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F83AF-F3A9-47C0-93B8-0AFFC19422E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76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tellysbil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818" y="1445341"/>
            <a:ext cx="6511107" cy="1750143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818" y="3472068"/>
            <a:ext cx="6511107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07D1607-0B5F-48B6-B3FB-491B88D700C3}" type="datetime1">
              <a:rPr lang="nb-NO" smtClean="0"/>
              <a:t>12.10.2020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84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7" y="533400"/>
            <a:ext cx="5934508" cy="1639886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63185" y="5334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74" y="21732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91B54A7-CABE-43F7-AB8A-A9B4066746A6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7946FC-FE15-4E78-97AB-A54B4743B5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667B7109-F52E-495C-8EB5-5DC30E08B144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e med bilde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3" y="4285614"/>
            <a:ext cx="9912355" cy="8193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3874" y="58737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7" y="510497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36F7826-F14A-4CE2-970D-4FE809605A97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6AD389D-AD46-47A5-9E95-B16DB88664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00BB824-725D-481A-927A-2D9D8CC671FF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409575"/>
            <a:ext cx="9905955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8" y="4219574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B5ECB51-7966-4AD7-86AA-0208B9A7B716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BCAD79C-5255-40C3-96C1-B9898A1A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B02C03E-AE6A-4F3B-B32E-97A7BC757430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tat med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562" y="398558"/>
            <a:ext cx="9302752" cy="274842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91994" y="3154516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761" y="4098878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74862" y="52135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908720" y="255393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2A4BAA9-8B66-40C2-87FB-9B45D92702C7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FCE44C1-A884-4D88-BFF0-E39DFE290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F7AA5405-1413-4A2A-8127-E46A287A4D15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1305366"/>
            <a:ext cx="9906001" cy="25118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28" y="3828980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E7F6BC6-E7D5-4F5C-9D67-3AFADA4C2884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4F18470-5840-4439-8D98-26C61BD570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2BB37A9-518E-48B1-AAA9-FA61E6A5F7A6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93713" y="457200"/>
            <a:ext cx="9440862" cy="1905000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3710" y="25220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0218" y="32078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7066" y="25252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56513" y="32110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4742" y="25220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04742" y="32078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F8B6E59-23C5-4D3C-B756-E80012E6F8F8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296A497F-B2DF-4185-AD97-C27A5F6423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62B17079-1359-4621-A539-3A442DE6F172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 for bil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23874" y="400050"/>
            <a:ext cx="9544051" cy="1905000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23876" y="419504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23876" y="245744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23876" y="477130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1516" y="419504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71516" y="245744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70056" y="477130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5030" y="419504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4905" y="245744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4905" y="477130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5CE2381-3E50-429E-B77E-4454744AAF4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165D65D2-7F18-4C49-AFDE-D6D5F2A8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0ED8A54C-A5E7-4DEE-8FC0-1662389A7C65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852185"/>
            <a:ext cx="9191625" cy="1484613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2428874"/>
            <a:ext cx="9191625" cy="2552701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842A8D-C9F2-4600-88AC-145AD2873E63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59C6F94-7E2C-4BAE-9AA7-72BD61024E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37E4662-E811-424B-B9D9-39890D37C933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8576" y="476249"/>
            <a:ext cx="2005011" cy="5181601"/>
          </a:xfrm>
          <a:prstGeom prst="rect">
            <a:avLst/>
          </a:prstGeo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4" y="476249"/>
            <a:ext cx="7282302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7BAF3E-555C-4907-AD41-59E898F35EAE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2E6168D-60D8-43DC-9244-51A7593D4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D1DDD185-F49C-4489-866C-416445C8F983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4" y="1039813"/>
            <a:ext cx="916305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874" y="3897313"/>
            <a:ext cx="9163051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07D1607-0B5F-48B6-B3FB-491B88D700C3}" type="datetime1">
              <a:rPr lang="nb-NO" smtClean="0"/>
              <a:t>12.10.2020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95300"/>
            <a:ext cx="9382126" cy="752476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38299"/>
            <a:ext cx="9685770" cy="3257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AF65476-E739-4600-85CC-721980CCBE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C28005DE-7BE5-4F8E-9A0B-DF69112E433C}" type="datetime1">
              <a:rPr lang="nb-NO" smtClean="0"/>
              <a:t>12.10.2020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AB5AD3-DE3E-4BE8-9136-9BD9C72374DA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1419226"/>
            <a:ext cx="1054258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4424362"/>
            <a:ext cx="10542586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EA20D7C-5881-4F7E-AF15-1C8E8293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78ED3774-1246-4FF2-B011-81859F430461}" type="datetime1">
              <a:rPr lang="nb-NO" smtClean="0"/>
              <a:t>12.10.2020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96409A4-929F-4BB4-800C-16A3B4FC92C3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4" y="556911"/>
            <a:ext cx="7713661" cy="719439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924" y="1658143"/>
            <a:ext cx="4455624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4703" y="1658143"/>
            <a:ext cx="445272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F787B30-CF3E-41C1-A786-DD8F252C0A1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9CFCBEA-CAAC-4FCA-9538-2B2F5D466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C50FDDE-178C-41AC-8DD2-EAD14146E6CE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161" y="505617"/>
            <a:ext cx="8993189" cy="751683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161" y="1726402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161" y="2661441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0" y="1726402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0" y="2667788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32D05F6-5333-4565-85BC-7B40902D557C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45B73F8-51BD-44FB-A999-C07B8E76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BAA0E4EE-336A-4162-9045-A05364CC5AAE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174" y="2011062"/>
            <a:ext cx="7713661" cy="1484613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E824F-C09D-4543-B314-0E49597DBC91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6E59B96-8FEF-4357-9646-F1AB2F79E1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930CDD44-8808-4C7D-A508-76CF4025C7DF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55F112-AA73-4A82-BDEC-4961D14BF4DF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2AADEC1-4A9D-4287-B6AF-9B58DC8A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F9481DDF-F7A7-45D0-A831-42C2F423EEF2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4" y="609601"/>
            <a:ext cx="3856037" cy="1639884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3369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3874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873CBC-13D1-4FD2-B666-6586CA606DAB}"/>
              </a:ext>
            </a:extLst>
          </p:cNvPr>
          <p:cNvSpPr txBox="1">
            <a:spLocks/>
          </p:cNvSpPr>
          <p:nvPr userDrawn="1"/>
        </p:nvSpPr>
        <p:spPr>
          <a:xfrm>
            <a:off x="11097061" y="6486525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F700298-F309-4215-BEAF-C1ACF9C07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874" y="6492875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50F71A7-C17E-4418-8A64-AD502DCF6C50}" type="datetime1">
              <a:rPr lang="nb-NO" smtClean="0"/>
              <a:t>12.10.2020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3749" y="1661810"/>
            <a:ext cx="7713661" cy="1484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0" y="3238499"/>
            <a:ext cx="7713661" cy="2552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33749" y="5883274"/>
            <a:ext cx="16276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2B2D-63B3-44EF-9213-7A3B294F6176}" type="datetime1">
              <a:rPr lang="nb-NO" smtClean="0"/>
              <a:pPr/>
              <a:t>12.10.2020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  <p:sldLayoutId id="2147483661" r:id="rId12"/>
    <p:sldLayoutId id="2147483666" r:id="rId13"/>
    <p:sldLayoutId id="2147483663" r:id="rId14"/>
    <p:sldLayoutId id="2147483667" r:id="rId15"/>
    <p:sldLayoutId id="2147483668" r:id="rId16"/>
    <p:sldLayoutId id="2147483658" r:id="rId17"/>
    <p:sldLayoutId id="214748365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70E5E66-6353-4955-B1B7-5C6911677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7258"/>
            <a:ext cx="10230835" cy="721254"/>
          </a:xfrm>
        </p:spPr>
        <p:txBody>
          <a:bodyPr>
            <a:normAutofit fontScale="90000"/>
          </a:bodyPr>
          <a:lstStyle/>
          <a:p>
            <a:pPr algn="ctr"/>
            <a:endParaRPr lang="nb-NO" dirty="0"/>
          </a:p>
        </p:txBody>
      </p:sp>
      <p:sp>
        <p:nvSpPr>
          <p:cNvPr id="6" name="Undertittel 5">
            <a:extLst>
              <a:ext uri="{FF2B5EF4-FFF2-40B4-BE49-F238E27FC236}">
                <a16:creationId xmlns:a16="http://schemas.microsoft.com/office/drawing/2014/main" id="{6960E2AE-90AF-4458-9E3C-433527E6A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3132" y="1353617"/>
            <a:ext cx="9163051" cy="4141095"/>
          </a:xfrm>
        </p:spPr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795059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sla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ksla ppt" id="{A58AEFEB-6FA4-4ACF-921E-3214AFDA06AF}" vid="{51589403-5A76-4D8C-8288-8EC6EAAB8EE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Aksla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 TIL OPPSTARTSMØTE FOR 2013-KULLET</dc:title>
  <dc:creator>Sindre Johannessen</dc:creator>
  <cp:lastModifiedBy>Johnny Vattøy</cp:lastModifiedBy>
  <cp:revision>18</cp:revision>
  <cp:lastPrinted>2019-09-02T12:05:13Z</cp:lastPrinted>
  <dcterms:created xsi:type="dcterms:W3CDTF">2019-08-29T13:14:56Z</dcterms:created>
  <dcterms:modified xsi:type="dcterms:W3CDTF">2020-10-12T06:30:11Z</dcterms:modified>
</cp:coreProperties>
</file>