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9"/>
    <p:restoredTop sz="96327"/>
  </p:normalViewPr>
  <p:slideViewPr>
    <p:cSldViewPr snapToGrid="0">
      <p:cViewPr varScale="1">
        <p:scale>
          <a:sx n="105" d="100"/>
          <a:sy n="105" d="100"/>
        </p:scale>
        <p:origin x="11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BE5F4CE-6403-E510-9404-C38FF4FFD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242DEFF-F407-C158-8604-D53F6450A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915172B-6081-2BA2-2D46-6F37DEC8B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5BD5DD0-9321-6D3F-2816-535C3BBD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5CA124C-A6D3-819C-85D1-CFB8F4F6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10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C9EA96B-3D10-D12B-E6F7-9B15FD272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2BD68D09-84BE-7F8F-30A0-B18770758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E2929D9-28C6-FF7A-9EB1-1DF456B1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F5B3319-E3FB-6693-1E3E-CB50A28A2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E086339-14DA-EC18-EE47-F655339D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435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8E2796C2-B22E-0471-FE27-3CC154404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8DD1E5E-695E-391C-8FB4-282B144BD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59D0CE8-26CA-9F1A-561A-1B1395E8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912EE97-850F-7CA4-94B1-35A6D17B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7244C5C-929C-D9FF-2730-E1D0C1443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914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AA0C69-BE69-6B47-08E5-C6B678D06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AD5230-8C74-ABA0-6720-1EACE7E0A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0A0EE39-E1C3-216D-9B60-0AEFC4451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C23F49-DC6F-FA97-4FCD-88BE9601F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ED26A03-6C56-78BC-0430-52908BC8E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168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30BE5EC-4F8F-23D4-D323-1F81F420D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8A58739-12F6-5FB0-1799-B9A462A5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0FA279F-3216-35F7-58BD-A31B5452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6404867-C72A-BD00-AA31-0E2455BD4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C500E28-D150-E0CE-CE4F-5461A99DB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329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7F3232-DDC6-4050-FFF1-02A7B1FA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05C7AF9-0C45-BB17-845D-A5EC745C0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96B1EE7-3AD7-5AD5-E0AF-D17E2A693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33FB270-A9D5-FC39-225D-BE74C9BB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6EE4F2A-7E69-5D67-0427-594A6E30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78EE330-5556-C046-88FD-6BF12C17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354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22FCB21-E52B-C966-DFD8-D92C7C02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DFCFBBD-8469-212F-3A86-1518CC9C1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A741A2D-307D-5EAD-FC67-039C7E9C9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65EBEAAC-E006-65F1-69D8-4900226C5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4649E31-05B2-CC4B-A698-4F7E9E9E9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5A2FF41-1750-8516-46AB-5D032D94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A985F82-6123-9DB8-04B4-A78EE48B0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50984B8-7BEA-295D-E70A-26C27BA4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373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8E4FC31-3C41-65CE-F4DE-9A5724E74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8A4473C-6F1D-9F47-335D-02CDF81E3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0629283-E9E2-7160-7826-297342F94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F9987B5-090D-480D-A4C3-AC26F7712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659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01B3D1F6-45A6-E77D-5583-C94624960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341B262-73F5-09A3-7ADF-98E66AF9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6C549E7A-401E-DDC9-554C-707850D6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420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D0FB6F-E056-375E-8E20-494463D91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53492B0-88CF-4315-8E0B-A9C3C6C4C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F14722D-9747-F380-B116-D2D3285A7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85175C3-F82C-AD70-64B0-98D35657F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CCD7098-02B8-51BC-38F6-3D0BF2FA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8BB903E-7648-90BE-FF5F-41C4F52A7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9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7C2499B-31AD-76F4-637A-DEE83FB5F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35F3827-53CF-2C47-9D41-CBFA8531BC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6DD5474-1F37-D786-6BE7-B375D3335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55E2840-3EFF-3068-2AEF-B6CEA948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14BB46-8DCE-123D-E9A7-003E128B2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D4D097D-F3EF-CF2A-730D-9383087F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465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984AAA36-026B-DEF7-F9C1-B237681BA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B56FF1E-2CBD-52A6-C3A4-291C76247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BDC074-7F85-99C7-B521-BDFC5620D8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9D11A17-8DD7-5919-7006-A29C65D956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ECBC827-B4C4-0159-6E08-052DCFE6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979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1F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964F8E99-6182-57ED-F778-FD7F56925D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125987"/>
            <a:ext cx="12192000" cy="584679"/>
          </a:xfrm>
          <a:prstGeom prst="rect">
            <a:avLst/>
          </a:prstGeom>
          <a:solidFill>
            <a:srgbClr val="EC1F27"/>
          </a:solidFill>
          <a:ln>
            <a:solidFill>
              <a:srgbClr val="EC1F27"/>
            </a:solidFill>
          </a:ln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92A5E68B-DF2E-1FFE-B8C8-AB3A5BC60E31}"/>
              </a:ext>
            </a:extLst>
          </p:cNvPr>
          <p:cNvSpPr txBox="1"/>
          <p:nvPr/>
        </p:nvSpPr>
        <p:spPr>
          <a:xfrm>
            <a:off x="6629133" y="3202378"/>
            <a:ext cx="4362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000" dirty="0">
                <a:solidFill>
                  <a:schemeClr val="bg1"/>
                </a:solidFill>
                <a:latin typeface="Tw Cen MT" panose="020B0602020104020603" pitchFamily="34" charset="0"/>
              </a:rPr>
              <a:t>Aksla – Godøy D3</a:t>
            </a:r>
          </a:p>
          <a:p>
            <a:pPr algn="ctr"/>
            <a:r>
              <a:rPr lang="nb-NO" sz="4000" dirty="0" err="1">
                <a:solidFill>
                  <a:schemeClr val="bg1"/>
                </a:solidFill>
                <a:latin typeface="Tw Cen MT" panose="020B0602020104020603" pitchFamily="34" charset="0"/>
              </a:rPr>
              <a:t>Fagerlihallen</a:t>
            </a:r>
            <a:r>
              <a:rPr lang="nb-NO" sz="4000" dirty="0">
                <a:solidFill>
                  <a:schemeClr val="bg1"/>
                </a:solidFill>
                <a:latin typeface="Tw Cen MT" panose="020B0602020104020603" pitchFamily="34" charset="0"/>
              </a:rPr>
              <a:t> 20:00</a:t>
            </a:r>
          </a:p>
          <a:p>
            <a:pPr algn="ctr"/>
            <a:r>
              <a:rPr lang="nb-NO" sz="4000" dirty="0">
                <a:solidFill>
                  <a:schemeClr val="bg1"/>
                </a:solidFill>
                <a:latin typeface="Tw Cen MT" panose="020B0602020104020603" pitchFamily="34" charset="0"/>
              </a:rPr>
              <a:t>Torsdag 5.1.23</a:t>
            </a:r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F316027B-C90A-E65F-075C-A1CD9B6D1C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88" t="-3155" r="3488" b="-2"/>
          <a:stretch/>
        </p:blipFill>
        <p:spPr>
          <a:xfrm>
            <a:off x="0" y="270333"/>
            <a:ext cx="12192000" cy="435125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86BD2E3E-17E0-E1FF-1492-DC6F21548A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646920" y="1296244"/>
            <a:ext cx="1837945" cy="1655737"/>
          </a:xfrm>
          <a:prstGeom prst="rect">
            <a:avLst/>
          </a:prstGeom>
        </p:spPr>
      </p:pic>
      <p:pic>
        <p:nvPicPr>
          <p:cNvPr id="3" name="Bilde 2" descr="Et bilde som inneholder person, sport, friidrett, arm&#10;&#10;Automatisk generert beskrivelse">
            <a:extLst>
              <a:ext uri="{FF2B5EF4-FFF2-40B4-BE49-F238E27FC236}">
                <a16:creationId xmlns:a16="http://schemas.microsoft.com/office/drawing/2014/main" id="{7E494151-BB5C-F423-F545-DEC06442D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63" y="705458"/>
            <a:ext cx="6981824" cy="639105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5401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Office-tema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Rikka Linda Fredly-Gjerde</dc:creator>
  <cp:lastModifiedBy>Johnny Vattøy</cp:lastModifiedBy>
  <cp:revision>10</cp:revision>
  <dcterms:created xsi:type="dcterms:W3CDTF">2022-11-15T12:30:19Z</dcterms:created>
  <dcterms:modified xsi:type="dcterms:W3CDTF">2023-01-03T13:02:26Z</dcterms:modified>
</cp:coreProperties>
</file>