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1F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9"/>
    <p:restoredTop sz="96327"/>
  </p:normalViewPr>
  <p:slideViewPr>
    <p:cSldViewPr snapToGrid="0">
      <p:cViewPr varScale="1">
        <p:scale>
          <a:sx n="112" d="100"/>
          <a:sy n="112" d="100"/>
        </p:scale>
        <p:origin x="5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BE5F4CE-6403-E510-9404-C38FF4FFDF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3242DEFF-F407-C158-8604-D53F6450AF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915172B-6081-2BA2-2D46-6F37DEC8B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5BD5DD0-9321-6D3F-2816-535C3BBDF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5CA124C-A6D3-819C-85D1-CFB8F4F6D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9103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C9EA96B-3D10-D12B-E6F7-9B15FD272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2BD68D09-84BE-7F8F-30A0-B18770758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E2929D9-28C6-FF7A-9EB1-1DF456B18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F5B3319-E3FB-6693-1E3E-CB50A28A2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E086339-14DA-EC18-EE47-F655339D5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5435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8E2796C2-B22E-0471-FE27-3CC1544043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F8DD1E5E-695E-391C-8FB4-282B144BD0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59D0CE8-26CA-9F1A-561A-1B1395E86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912EE97-850F-7CA4-94B1-35A6D17B5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7244C5C-929C-D9FF-2730-E1D0C1443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914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CAA0C69-BE69-6B47-08E5-C6B678D06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6AD5230-8C74-ABA0-6720-1EACE7E0A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0A0EE39-E1C3-216D-9B60-0AEFC4451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8C23F49-DC6F-FA97-4FCD-88BE9601F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ED26A03-6C56-78BC-0430-52908BC8E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7168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30BE5EC-4F8F-23D4-D323-1F81F420D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58A58739-12F6-5FB0-1799-B9A462A57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0FA279F-3216-35F7-58BD-A31B54522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6404867-C72A-BD00-AA31-0E2455BD4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C500E28-D150-E0CE-CE4F-5461A99DB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33290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07F3232-DDC6-4050-FFF1-02A7B1FA0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05C7AF9-0C45-BB17-845D-A5EC745C0E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896B1EE7-3AD7-5AD5-E0AF-D17E2A693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C33FB270-A9D5-FC39-225D-BE74C9BB7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76EE4F2A-7E69-5D67-0427-594A6E306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778EE330-5556-C046-88FD-6BF12C172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8354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22FCB21-E52B-C966-DFD8-D92C7C023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DFCFBBD-8469-212F-3A86-1518CC9C1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4A741A2D-307D-5EAD-FC67-039C7E9C9A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65EBEAAC-E006-65F1-69D8-4900226C50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F4649E31-05B2-CC4B-A698-4F7E9E9E9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E5A2FF41-1750-8516-46AB-5D032D943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BA985F82-6123-9DB8-04B4-A78EE48B0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D50984B8-7BEA-295D-E70A-26C27BA4B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13739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8E4FC31-3C41-65CE-F4DE-9A5724E74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68A4473C-6F1D-9F47-335D-02CDF81E3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50629283-E9E2-7160-7826-297342F94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EF9987B5-090D-480D-A4C3-AC26F7712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6591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01B3D1F6-45A6-E77D-5583-C94624960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7341B262-73F5-09A3-7ADF-98E66AF93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6C549E7A-401E-DDC9-554C-707850D69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4200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9D0FB6F-E056-375E-8E20-494463D91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53492B0-88CF-4315-8E0B-A9C3C6C4C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CF14722D-9747-F380-B116-D2D3285A7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A85175C3-F82C-AD70-64B0-98D35657F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BCCD7098-02B8-51BC-38F6-3D0BF2FAA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8BB903E-7648-90BE-FF5F-41C4F52A7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9994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7C2499B-31AD-76F4-637A-DEE83FB5F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635F3827-53CF-2C47-9D41-CBFA8531BC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56DD5474-1F37-D786-6BE7-B375D3335C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255E2840-3EFF-3068-2AEF-B6CEA948B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E14BB46-8DCE-123D-E9A7-003E128B2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7D4D097D-F3EF-CF2A-730D-9383087F2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34655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984AAA36-026B-DEF7-F9C1-B237681BA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4B56FF1E-2CBD-52A6-C3A4-291C762472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4BDC074-7F85-99C7-B521-BDFC5620D8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9D11A17-8DD7-5919-7006-A29C65D956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ECBC827-B4C4-0159-6E08-052DCFE6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7979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1F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>
            <a:extLst>
              <a:ext uri="{FF2B5EF4-FFF2-40B4-BE49-F238E27FC236}">
                <a16:creationId xmlns:a16="http://schemas.microsoft.com/office/drawing/2014/main" id="{964F8E99-6182-57ED-F778-FD7F56925D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6125987"/>
            <a:ext cx="12192000" cy="584679"/>
          </a:xfrm>
          <a:prstGeom prst="rect">
            <a:avLst/>
          </a:prstGeom>
          <a:solidFill>
            <a:srgbClr val="EC1F27"/>
          </a:solidFill>
          <a:ln>
            <a:solidFill>
              <a:srgbClr val="EC1F27"/>
            </a:solidFill>
          </a:ln>
        </p:spPr>
      </p:pic>
      <p:sp>
        <p:nvSpPr>
          <p:cNvPr id="8" name="TekstSylinder 7">
            <a:extLst>
              <a:ext uri="{FF2B5EF4-FFF2-40B4-BE49-F238E27FC236}">
                <a16:creationId xmlns:a16="http://schemas.microsoft.com/office/drawing/2014/main" id="{92A5E68B-DF2E-1FFE-B8C8-AB3A5BC60E31}"/>
              </a:ext>
            </a:extLst>
          </p:cNvPr>
          <p:cNvSpPr txBox="1"/>
          <p:nvPr/>
        </p:nvSpPr>
        <p:spPr>
          <a:xfrm>
            <a:off x="1371485" y="1578255"/>
            <a:ext cx="6541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4000" dirty="0">
                <a:solidFill>
                  <a:schemeClr val="bg1"/>
                </a:solidFill>
                <a:latin typeface="Tw Cen MT" panose="020B0602020104020603" pitchFamily="34" charset="0"/>
              </a:rPr>
              <a:t>Tekst i vår font </a:t>
            </a:r>
            <a:r>
              <a:rPr lang="nb-NO" sz="4000" b="0" i="0" dirty="0" err="1">
                <a:solidFill>
                  <a:schemeClr val="bg1"/>
                </a:solidFill>
                <a:effectLst/>
                <a:latin typeface="Tw Cen MT" panose="020B0602020104020603" pitchFamily="34" charset="0"/>
              </a:rPr>
              <a:t>Tw</a:t>
            </a:r>
            <a:r>
              <a:rPr lang="nb-NO" sz="4000" b="0" i="0" dirty="0">
                <a:solidFill>
                  <a:schemeClr val="bg1"/>
                </a:solidFill>
                <a:effectLst/>
                <a:latin typeface="Tw Cen MT" panose="020B0602020104020603" pitchFamily="34" charset="0"/>
              </a:rPr>
              <a:t> </a:t>
            </a:r>
            <a:r>
              <a:rPr lang="nb-NO" sz="4000" b="0" i="0" dirty="0" err="1">
                <a:solidFill>
                  <a:schemeClr val="bg1"/>
                </a:solidFill>
                <a:effectLst/>
                <a:latin typeface="Tw Cen MT" panose="020B0602020104020603" pitchFamily="34" charset="0"/>
              </a:rPr>
              <a:t>Cen</a:t>
            </a:r>
            <a:r>
              <a:rPr lang="nb-NO" sz="4000" b="0" i="0" dirty="0">
                <a:solidFill>
                  <a:schemeClr val="bg1"/>
                </a:solidFill>
                <a:effectLst/>
                <a:latin typeface="Tw Cen MT" panose="020B0602020104020603" pitchFamily="34" charset="0"/>
              </a:rPr>
              <a:t> MT</a:t>
            </a:r>
            <a:endParaRPr lang="nb-NO" sz="4000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F316027B-C90A-E65F-075C-A1CD9B6D1C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88" t="-3155" r="3488" b="-2"/>
          <a:stretch/>
        </p:blipFill>
        <p:spPr>
          <a:xfrm>
            <a:off x="0" y="270333"/>
            <a:ext cx="12192000" cy="435125"/>
          </a:xfrm>
          <a:prstGeom prst="rect">
            <a:avLst/>
          </a:prstGeom>
        </p:spPr>
      </p:pic>
      <p:pic>
        <p:nvPicPr>
          <p:cNvPr id="14" name="Bilde 13">
            <a:extLst>
              <a:ext uri="{FF2B5EF4-FFF2-40B4-BE49-F238E27FC236}">
                <a16:creationId xmlns:a16="http://schemas.microsoft.com/office/drawing/2014/main" id="{86BD2E3E-17E0-E1FF-1492-DC6F21548AD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646920" y="1296244"/>
            <a:ext cx="1837945" cy="165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01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Office-tema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Rikka Linda Fredly-Gjerde</dc:creator>
  <cp:lastModifiedBy>Johnny Vattøy</cp:lastModifiedBy>
  <cp:revision>9</cp:revision>
  <dcterms:created xsi:type="dcterms:W3CDTF">2022-11-15T12:30:19Z</dcterms:created>
  <dcterms:modified xsi:type="dcterms:W3CDTF">2023-01-03T12:52:55Z</dcterms:modified>
</cp:coreProperties>
</file>