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4"/>
  </p:notesMasterIdLst>
  <p:sldIdLst>
    <p:sldId id="307" r:id="rId5"/>
    <p:sldId id="277" r:id="rId6"/>
    <p:sldId id="284" r:id="rId7"/>
    <p:sldId id="285" r:id="rId8"/>
    <p:sldId id="304" r:id="rId9"/>
    <p:sldId id="294" r:id="rId10"/>
    <p:sldId id="299" r:id="rId11"/>
    <p:sldId id="286" r:id="rId12"/>
    <p:sldId id="30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915"/>
    <a:srgbClr val="D12915"/>
    <a:srgbClr val="CC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ys stil 2 – utheving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06799F8-075E-4A3A-A7F6-7FBC6576F1A4}" styleName="Temastil 2 – uthevin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ys sti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F840B-5CC5-4076-8291-EF8499433E87}" type="datetimeFigureOut">
              <a:rPr lang="nb-NO" smtClean="0"/>
              <a:t>19.09.2022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F83AF-F3A9-47C0-93B8-0AFFC19422E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876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e 7" descr="Et bilde som inneholder mann&#10;&#10;Automatisk generert beskrivelse">
            <a:extLst>
              <a:ext uri="{FF2B5EF4-FFF2-40B4-BE49-F238E27FC236}">
                <a16:creationId xmlns:a16="http://schemas.microsoft.com/office/drawing/2014/main" id="{26D884C3-7C57-43BB-8C99-58BDC9E849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971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818" y="3472068"/>
            <a:ext cx="6511107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507D1607-0B5F-48B6-B3FB-491B88D700C3}" type="datetime1">
              <a:rPr lang="nb-NO" smtClean="0"/>
              <a:t>19.09.2022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5" name="Tittel 4">
            <a:extLst>
              <a:ext uri="{FF2B5EF4-FFF2-40B4-BE49-F238E27FC236}">
                <a16:creationId xmlns:a16="http://schemas.microsoft.com/office/drawing/2014/main" id="{5CC2519C-098D-4397-A836-43857F57F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818" y="1901319"/>
            <a:ext cx="7713661" cy="14846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66849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7" y="533400"/>
            <a:ext cx="5934508" cy="1639886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63185" y="5334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74" y="2173286"/>
            <a:ext cx="5934511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91B54A7-CABE-43F7-AB8A-A9B4066746A6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7946FC-FE15-4E78-97AB-A54B4743B5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667B7109-F52E-495C-8EB5-5DC30E08B144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e med bilde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3" y="4285614"/>
            <a:ext cx="9912355" cy="81935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3874" y="58737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27" y="5104970"/>
            <a:ext cx="9910859" cy="6824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36F7826-F14A-4CE2-970D-4FE809605A97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6AD389D-AD46-47A5-9E95-B16DB88664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D00BB824-725D-481A-927A-2D9D8CC671FF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4" y="409575"/>
            <a:ext cx="9905955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28" y="4219574"/>
            <a:ext cx="9904459" cy="13715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B5ECB51-7966-4AD7-86AA-0208B9A7B716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BCAD79C-5255-40C3-96C1-B9898A1A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5B02C03E-AE6A-4F3B-B32E-97A7BC757430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tat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562" y="398558"/>
            <a:ext cx="9302752" cy="274842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91994" y="3154516"/>
            <a:ext cx="8752299" cy="54896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761" y="4098878"/>
            <a:ext cx="9906002" cy="14894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74862" y="52135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908720" y="255393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2A4BAA9-8B66-40C2-87FB-9B45D92702C7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FCE44C1-A884-4D88-BFF0-E39DFE290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F7AA5405-1413-4A2A-8127-E46A287A4D15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4" y="1305366"/>
            <a:ext cx="9906001" cy="25118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28" y="3828980"/>
            <a:ext cx="9904505" cy="114064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E7F6BC6-E7D5-4F5C-9D67-3AFADA4C2884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4F18470-5840-4439-8D98-26C61BD570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2BB37A9-518E-48B1-AAA9-FA61E6A5F7A6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93713" y="457200"/>
            <a:ext cx="9440862" cy="1905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93710" y="2522063"/>
            <a:ext cx="3196899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0218" y="3207863"/>
            <a:ext cx="3208735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7066" y="2525235"/>
            <a:ext cx="3184385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56513" y="3211035"/>
            <a:ext cx="3195830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04742" y="2522063"/>
            <a:ext cx="3194968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04742" y="3207863"/>
            <a:ext cx="3194968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F8B6E59-23C5-4D3C-B756-E80012E6F8F8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296A497F-B2DF-4185-AD97-C27A5F6423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62B17079-1359-4621-A539-3A442DE6F172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ner for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23874" y="400050"/>
            <a:ext cx="9544051" cy="1905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23876" y="4195046"/>
            <a:ext cx="319524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23876" y="245744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23876" y="4771308"/>
            <a:ext cx="3195240" cy="8178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1516" y="4195046"/>
            <a:ext cx="320040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71516" y="245744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70056" y="4771307"/>
            <a:ext cx="3200400" cy="81034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5030" y="4195045"/>
            <a:ext cx="31907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4905" y="245744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4905" y="4771304"/>
            <a:ext cx="3194968" cy="81034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5CE2381-3E50-429E-B77E-4454744AAF4C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165D65D2-7F18-4C49-AFDE-D6D5F2A8E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0ED8A54C-A5E7-4DEE-8FC0-1662389A7C65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4" y="852185"/>
            <a:ext cx="9191625" cy="14846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75" y="2428874"/>
            <a:ext cx="9191625" cy="2552701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F842A8D-C9F2-4600-88AC-145AD2873E63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59C6F94-7E2C-4BAE-9AA7-72BD61024E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D37E4662-E811-424B-B9D9-39890D37C933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8576" y="476249"/>
            <a:ext cx="2005011" cy="5181601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74" y="476249"/>
            <a:ext cx="7282302" cy="51816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7BAF3E-555C-4907-AD41-59E898F35EAE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2E6168D-60D8-43DC-9244-51A7593D44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D1DDD185-F49C-4489-866C-416445C8F983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4" y="1039813"/>
            <a:ext cx="9163051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3874" y="3897313"/>
            <a:ext cx="9163051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507D1607-0B5F-48B6-B3FB-491B88D700C3}" type="datetime1">
              <a:rPr lang="nb-NO" smtClean="0"/>
              <a:t>19.09.2022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95300"/>
            <a:ext cx="9382126" cy="7524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38299"/>
            <a:ext cx="9685770" cy="3257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AF65476-E739-4600-85CC-721980CCBE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C28005DE-7BE5-4F8E-9A0B-DF69112E433C}" type="datetime1">
              <a:rPr lang="nb-NO" smtClean="0"/>
              <a:t>19.09.2022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AB5AD3-DE3E-4BE8-9136-9BD9C72374DA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1419226"/>
            <a:ext cx="1054258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4424362"/>
            <a:ext cx="10542586" cy="1374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EA20D7C-5881-4F7E-AF15-1C8E8293B2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8ED3774-1246-4FF2-B011-81859F430461}" type="datetime1">
              <a:rPr lang="nb-NO" smtClean="0"/>
              <a:t>19.09.2022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96409A4-929F-4BB4-800C-16A3B4FC92C3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4" y="556911"/>
            <a:ext cx="7713661" cy="71943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2924" y="1658143"/>
            <a:ext cx="4455624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4703" y="1658143"/>
            <a:ext cx="4452721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F787B30-CF3E-41C1-A786-DD8F252C0A1C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9CFCBEA-CAAC-4FCA-9538-2B2F5D466C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EC50FDDE-178C-41AC-8DD2-EAD14146E6CE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161" y="505617"/>
            <a:ext cx="8993189" cy="7516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161" y="1726402"/>
            <a:ext cx="4649783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5161" y="2661441"/>
            <a:ext cx="4878391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0" y="1726402"/>
            <a:ext cx="4646602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6000" y="2667788"/>
            <a:ext cx="4875210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32D05F6-5333-4565-85BC-7B40902D557C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645B73F8-51BD-44FB-A999-C07B8E764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BAA0E4EE-336A-4162-9045-A05364CC5AAE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1174" y="2011062"/>
            <a:ext cx="7713661" cy="14846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E824F-C09D-4543-B314-0E49597DBC91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6E59B96-8FEF-4357-9646-F1AB2F79E1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930CDD44-8808-4C7D-A508-76CF4025C7DF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055F112-AA73-4A82-BDEC-4961D14BF4DF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2AADEC1-4A9D-4287-B6AF-9B58DC8AF9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F9481DDF-F7A7-45D0-A831-42C2F423EEF2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4" y="609601"/>
            <a:ext cx="3856037" cy="1639884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3369" y="592666"/>
            <a:ext cx="5891209" cy="5198534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74" y="2249486"/>
            <a:ext cx="3856037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D873CBC-13D1-4FD2-B666-6586CA606DAB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F700298-F309-4215-BEAF-C1ACF9C078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50F71A7-C17E-4418-8A64-AD502DCF6C50}" type="datetime1">
              <a:rPr lang="nb-NO" smtClean="0"/>
              <a:t>19.09.2022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2579" y="733342"/>
            <a:ext cx="7713661" cy="1484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2578" y="2408505"/>
            <a:ext cx="7713661" cy="2552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Rediger tekststiler i malen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0" r:id="rId11"/>
    <p:sldLayoutId id="2147483661" r:id="rId12"/>
    <p:sldLayoutId id="2147483666" r:id="rId13"/>
    <p:sldLayoutId id="2147483663" r:id="rId14"/>
    <p:sldLayoutId id="2147483667" r:id="rId15"/>
    <p:sldLayoutId id="2147483668" r:id="rId16"/>
    <p:sldLayoutId id="2147483658" r:id="rId17"/>
    <p:sldLayoutId id="2147483659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b="1" kern="1200" cap="all" baseline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lang="nb-NO" sz="2000" b="1" kern="1200" cap="all" baseline="0" dirty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C577FE3-B2ED-49E4-801F-7A5DDF32D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6730" y="1261533"/>
            <a:ext cx="9163051" cy="7650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nb-NO" dirty="0"/>
              <a:t>VELKOMMEN TIL....sett inn tema!</a:t>
            </a:r>
          </a:p>
        </p:txBody>
      </p:sp>
    </p:spTree>
    <p:extLst>
      <p:ext uri="{BB962C8B-B14F-4D97-AF65-F5344CB8AC3E}">
        <p14:creationId xmlns:p14="http://schemas.microsoft.com/office/powerpoint/2010/main" val="140544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70E5E66-6353-4955-B1B7-5C69116778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941" y="430213"/>
            <a:ext cx="9163051" cy="721254"/>
          </a:xfrm>
        </p:spPr>
        <p:txBody>
          <a:bodyPr>
            <a:normAutofit fontScale="90000"/>
          </a:bodyPr>
          <a:lstStyle/>
          <a:p>
            <a:r>
              <a:rPr lang="nb-NO" sz="5300" dirty="0"/>
              <a:t>AKSLA</a:t>
            </a:r>
            <a:r>
              <a:rPr lang="nb-NO" dirty="0"/>
              <a:t> 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CBAFBF7-0804-470E-910A-4F7F234C89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4" y="1761067"/>
            <a:ext cx="9163051" cy="37920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Stiftet 1928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Ratvika stadion og klubbhus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Breddeklubben for </a:t>
            </a:r>
            <a:r>
              <a:rPr lang="nb-NO" dirty="0" err="1"/>
              <a:t>hatlane</a:t>
            </a:r>
            <a:r>
              <a:rPr lang="nb-NO" dirty="0"/>
              <a:t> skole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Fotball og håndball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Tilbud til alle barn, ungdom og voksne i vårt område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4 fast ansatte i administrasjon </a:t>
            </a:r>
          </a:p>
        </p:txBody>
      </p:sp>
    </p:spTree>
    <p:extLst>
      <p:ext uri="{BB962C8B-B14F-4D97-AF65-F5344CB8AC3E}">
        <p14:creationId xmlns:p14="http://schemas.microsoft.com/office/powerpoint/2010/main" val="1579505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5DA1EBC-9A71-48D5-B22F-08C0BFEE7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874" y="405332"/>
            <a:ext cx="9163051" cy="760995"/>
          </a:xfrm>
        </p:spPr>
        <p:txBody>
          <a:bodyPr/>
          <a:lstStyle/>
          <a:p>
            <a:r>
              <a:rPr lang="nb-NO" dirty="0"/>
              <a:t>VÅRE VERDIER OG VISJON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FF98AF4B-F1D8-42A3-B214-65F878E149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9188" y="1396709"/>
            <a:ext cx="9581179" cy="431362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nb-NO" b="0" i="0" dirty="0">
                <a:effectLst/>
              </a:rPr>
              <a:t>Aksla IL har utviklet seg til å bli en meget stor aktør med flere ansatte, mange medlemmer, trenere og ledere og har dermed et stort og viktig samfunnsansvar for de som vokser opp i området. </a:t>
            </a:r>
            <a:br>
              <a:rPr lang="nb-NO" b="0" i="0" dirty="0">
                <a:effectLst/>
              </a:rPr>
            </a:br>
            <a:r>
              <a:rPr lang="nb-NO" b="0" i="0" dirty="0">
                <a:effectLst/>
              </a:rPr>
              <a:t>Med bakgrunn i dette så klubben viktigheten av å ha klare verdier -  hvordan en ønsker å bli oppfattet som enkeltmedlem og klubb. </a:t>
            </a:r>
            <a:br>
              <a:rPr lang="nb-NO" b="0" i="0" dirty="0">
                <a:effectLst/>
              </a:rPr>
            </a:br>
            <a:r>
              <a:rPr lang="nb-NO" b="0" i="0" dirty="0">
                <a:effectLst/>
              </a:rPr>
              <a:t>Disse verdiene skal Aksla IL strekke seg etter og må ligge i ryggmargen hos hver enkelt medlem.</a:t>
            </a:r>
          </a:p>
          <a:p>
            <a:pPr algn="l"/>
            <a:r>
              <a:rPr lang="nb-NO" b="0" i="0" dirty="0">
                <a:effectLst/>
              </a:rPr>
              <a:t>Klubbens styre og utvalg møttes tirsdag 23.1.2018 og vedtok Aksla ILs nye verdiene (med støttepunkt) og visjon:</a:t>
            </a:r>
          </a:p>
          <a:p>
            <a:pPr algn="l"/>
            <a:r>
              <a:rPr lang="nb-NO" sz="2600" b="1" i="0" dirty="0">
                <a:effectLst/>
                <a:latin typeface="+mj-lt"/>
              </a:rPr>
              <a:t>INKLUDERENDE</a:t>
            </a:r>
            <a:br>
              <a:rPr lang="nb-NO" sz="2600" b="1" i="0" dirty="0">
                <a:effectLst/>
                <a:latin typeface="+mj-lt"/>
              </a:rPr>
            </a:br>
            <a:r>
              <a:rPr lang="nb-NO" sz="2600" b="1" i="0" dirty="0">
                <a:effectLst/>
                <a:latin typeface="+mj-lt"/>
              </a:rPr>
              <a:t>ALLSIDIGE</a:t>
            </a:r>
            <a:br>
              <a:rPr lang="nb-NO" sz="2600" b="1" i="0" dirty="0">
                <a:effectLst/>
                <a:latin typeface="+mj-lt"/>
              </a:rPr>
            </a:br>
            <a:r>
              <a:rPr lang="nb-NO" sz="2600" b="1" i="0" dirty="0">
                <a:effectLst/>
                <a:latin typeface="+mj-lt"/>
              </a:rPr>
              <a:t>PROFESJONELLE</a:t>
            </a:r>
            <a:endParaRPr lang="nb-NO" sz="2600" b="0" i="0" dirty="0">
              <a:effectLst/>
              <a:latin typeface="+mj-lt"/>
            </a:endParaRPr>
          </a:p>
          <a:p>
            <a:pPr algn="l"/>
            <a:r>
              <a:rPr lang="nb-NO" b="0" i="0" dirty="0">
                <a:effectLst/>
                <a:ea typeface="Open Sans" panose="020B0606030504020204" pitchFamily="34" charset="0"/>
                <a:cs typeface="Open Sans" panose="020B0606030504020204" pitchFamily="34" charset="0"/>
              </a:rPr>
              <a:t>Disse verdiene skal i sum resultere i visjonen:</a:t>
            </a:r>
          </a:p>
          <a:p>
            <a:pPr algn="l"/>
            <a:r>
              <a:rPr lang="nb-NO" sz="2600" b="1" i="0" dirty="0">
                <a:effectLst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IDRETTSGLEDE FOR ALLE</a:t>
            </a:r>
            <a:endParaRPr lang="nb-NO" sz="2600" b="0" i="0" dirty="0">
              <a:effectLst/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/>
            <a:r>
              <a:rPr lang="nb-NO" b="0" i="0" dirty="0">
                <a:effectLst/>
                <a:ea typeface="Open Sans" panose="020B0606030504020204" pitchFamily="34" charset="0"/>
                <a:cs typeface="Open Sans" panose="020B0606030504020204" pitchFamily="34" charset="0"/>
              </a:rPr>
              <a:t>Her vil klubben tidvis bruke #idrettsgledeforalle i sosiale medier for å minne både egne medlemmer på våre verdier samt idretten generelt på viktigheten av å ta vare på alle.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63812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1">
            <a:extLst>
              <a:ext uri="{FF2B5EF4-FFF2-40B4-BE49-F238E27FC236}">
                <a16:creationId xmlns:a16="http://schemas.microsoft.com/office/drawing/2014/main" id="{596E0C00-A1DC-5123-3631-F97E7B73A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874" y="405332"/>
            <a:ext cx="9163051" cy="760995"/>
          </a:xfrm>
        </p:spPr>
        <p:txBody>
          <a:bodyPr/>
          <a:lstStyle/>
          <a:p>
            <a:r>
              <a:rPr lang="nb-NO" dirty="0"/>
              <a:t>Forklarende støttepunkt:</a:t>
            </a:r>
          </a:p>
        </p:txBody>
      </p:sp>
      <p:sp>
        <p:nvSpPr>
          <p:cNvPr id="7" name="Undertittel 2">
            <a:extLst>
              <a:ext uri="{FF2B5EF4-FFF2-40B4-BE49-F238E27FC236}">
                <a16:creationId xmlns:a16="http://schemas.microsoft.com/office/drawing/2014/main" id="{7BAD684D-5D50-ADB9-5B80-4A44099CA8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406" y="1164254"/>
            <a:ext cx="8661594" cy="4606417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</a:pPr>
            <a:r>
              <a:rPr lang="nb-NO" sz="1400" b="1" i="0" dirty="0">
                <a:effectLst/>
              </a:rPr>
              <a:t>INKLUDERENDE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•Alle bli sett – både spillere og foresatte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•Åpent og levende klubbhus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•Seniorgruppe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•Trener/leder fester på tvers av årskull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•Lavterskeltilbud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•Skape møteplasser</a:t>
            </a:r>
          </a:p>
          <a:p>
            <a:pPr algn="l">
              <a:lnSpc>
                <a:spcPct val="100000"/>
              </a:lnSpc>
            </a:pPr>
            <a:r>
              <a:rPr lang="nb-NO" sz="1400" b="1" i="0" dirty="0">
                <a:effectLst/>
              </a:rPr>
              <a:t>ALLSIDIGE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•Felles oppstartsmøte håndball/fotball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•Legge til rette for uorganisert løkkefotball/håndball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•Tilrettelegge for at utøvere kan drive flere idretter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•Felles aktivitet/evt. håndball/fotball</a:t>
            </a:r>
          </a:p>
          <a:p>
            <a:pPr algn="l">
              <a:lnSpc>
                <a:spcPct val="100000"/>
              </a:lnSpc>
            </a:pPr>
            <a:r>
              <a:rPr lang="nb-NO" sz="1400" i="0" dirty="0">
                <a:effectLst/>
              </a:rPr>
              <a:t>PROFESJONELLE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•Være «Kvalitetsklubb»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•Kompetanse i alle ledd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•Lojalitet til klubbens retningslinjer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•Tydelig strategi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•Gode rutiner på intern kommunikasjon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•Ryddige mot naboklubber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•Fremsnakke hverandre og klubb</a:t>
            </a:r>
            <a:br>
              <a:rPr lang="nb-NO" sz="1400" b="0" i="0" dirty="0">
                <a:effectLst/>
              </a:rPr>
            </a:br>
            <a:r>
              <a:rPr lang="nb-NO" sz="1400" b="0" i="0" dirty="0">
                <a:effectLst/>
              </a:rPr>
              <a:t>•Snakke til – ikke om</a:t>
            </a:r>
          </a:p>
          <a:p>
            <a:pPr>
              <a:lnSpc>
                <a:spcPct val="100000"/>
              </a:lnSpc>
            </a:pPr>
            <a:endParaRPr lang="nb-NO" sz="1400" dirty="0"/>
          </a:p>
        </p:txBody>
      </p:sp>
    </p:spTree>
    <p:extLst>
      <p:ext uri="{BB962C8B-B14F-4D97-AF65-F5344CB8AC3E}">
        <p14:creationId xmlns:p14="http://schemas.microsoft.com/office/powerpoint/2010/main" val="1034255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E9232AB-90FD-4DAF-9F3A-A83C71490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393700"/>
            <a:ext cx="9747250" cy="752476"/>
          </a:xfrm>
        </p:spPr>
        <p:txBody>
          <a:bodyPr>
            <a:noAutofit/>
          </a:bodyPr>
          <a:lstStyle/>
          <a:p>
            <a:r>
              <a:rPr lang="nb-NO" dirty="0"/>
              <a:t>Overskrift - store bokstaver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F13ADE4-00A1-4235-A558-462F1FE46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Font er </a:t>
            </a:r>
            <a:r>
              <a:rPr lang="nb-NO" dirty="0" err="1"/>
              <a:t>Tw</a:t>
            </a:r>
            <a:r>
              <a:rPr lang="nb-NO" dirty="0"/>
              <a:t> </a:t>
            </a:r>
            <a:r>
              <a:rPr lang="nb-NO" dirty="0" err="1"/>
              <a:t>Cen</a:t>
            </a:r>
            <a:r>
              <a:rPr lang="nb-NO" dirty="0"/>
              <a:t> MT (Overskrifter)</a:t>
            </a:r>
          </a:p>
          <a:p>
            <a:r>
              <a:rPr lang="nb-NO" dirty="0"/>
              <a:t>Punkt med store bokstaver</a:t>
            </a:r>
          </a:p>
          <a:p>
            <a:r>
              <a:rPr lang="nb-NO" dirty="0"/>
              <a:t>Punkt med store bokstaver</a:t>
            </a:r>
          </a:p>
          <a:p>
            <a:endParaRPr lang="nb-NO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08328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EF8C1E-D4D3-467D-90A7-10736FAD3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393701"/>
            <a:ext cx="9382126" cy="752476"/>
          </a:xfrm>
        </p:spPr>
        <p:txBody>
          <a:bodyPr>
            <a:noAutofit/>
          </a:bodyPr>
          <a:lstStyle/>
          <a:p>
            <a:r>
              <a:rPr lang="nb-NO" dirty="0"/>
              <a:t>Overskrift - store bokstaver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6AD705-DA5A-4495-9FF7-A182ED02E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1638299"/>
            <a:ext cx="9685770" cy="38669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b-NO" dirty="0"/>
              <a:t>Eventuell Deloverskrift med store bokstaver</a:t>
            </a:r>
          </a:p>
          <a:p>
            <a:pPr lvl="1"/>
            <a:r>
              <a:rPr lang="nb-NO" sz="1400" dirty="0"/>
              <a:t>Brødtekst med små bokstaver med font </a:t>
            </a:r>
            <a:r>
              <a:rPr lang="nb-NO" sz="1400" dirty="0" err="1"/>
              <a:t>Tw</a:t>
            </a:r>
            <a:r>
              <a:rPr lang="nb-NO" sz="1400" dirty="0"/>
              <a:t> </a:t>
            </a:r>
            <a:r>
              <a:rPr lang="nb-NO" sz="1400" dirty="0" err="1"/>
              <a:t>Cen</a:t>
            </a:r>
            <a:r>
              <a:rPr lang="nb-NO" sz="1400" dirty="0"/>
              <a:t> MT (Brødtekst)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40087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14350" y="392158"/>
            <a:ext cx="9382126" cy="752476"/>
          </a:xfrm>
        </p:spPr>
        <p:txBody>
          <a:bodyPr/>
          <a:lstStyle/>
          <a:p>
            <a:r>
              <a:rPr lang="nb-NO" dirty="0"/>
              <a:t>Overskrift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1070130" y="1627265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/>
              <a:t>Små bokstaver</a:t>
            </a:r>
          </a:p>
          <a:p>
            <a:endParaRPr lang="nb-NO" sz="1400" dirty="0"/>
          </a:p>
          <a:p>
            <a:r>
              <a:rPr lang="nb-NO" sz="1400" dirty="0"/>
              <a:t>Små bokstavpunkt:</a:t>
            </a:r>
          </a:p>
          <a:p>
            <a:pPr>
              <a:buFont typeface="Arial" pitchFamily="34" charset="0"/>
              <a:buChar char="•"/>
            </a:pPr>
            <a:r>
              <a:rPr lang="nb-NO" sz="1400" dirty="0"/>
              <a:t> Punkt med små bokstaver</a:t>
            </a:r>
          </a:p>
          <a:p>
            <a:pPr>
              <a:buFont typeface="Arial" pitchFamily="34" charset="0"/>
              <a:buChar char="•"/>
            </a:pPr>
            <a:r>
              <a:rPr lang="nb-NO" sz="1400" dirty="0"/>
              <a:t> Punkt med små bokstaver</a:t>
            </a:r>
          </a:p>
          <a:p>
            <a:pPr>
              <a:buFont typeface="Arial" pitchFamily="34" charset="0"/>
              <a:buChar char="•"/>
            </a:pPr>
            <a:endParaRPr lang="nb-NO" dirty="0"/>
          </a:p>
          <a:p>
            <a:pPr>
              <a:buFont typeface="Arial" pitchFamily="34" charset="0"/>
              <a:buChar char="•"/>
            </a:pPr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7FA30FF-0A1D-4823-A518-B89EC544E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385229"/>
            <a:ext cx="9382126" cy="752476"/>
          </a:xfrm>
        </p:spPr>
        <p:txBody>
          <a:bodyPr/>
          <a:lstStyle/>
          <a:p>
            <a:r>
              <a:rPr lang="en-US" dirty="0" err="1"/>
              <a:t>Overskrift</a:t>
            </a:r>
            <a:r>
              <a:rPr lang="en-US" dirty="0"/>
              <a:t> med </a:t>
            </a:r>
            <a:r>
              <a:rPr lang="en-US" dirty="0" err="1"/>
              <a:t>bilde</a:t>
            </a:r>
            <a:endParaRPr lang="en-US" dirty="0"/>
          </a:p>
        </p:txBody>
      </p:sp>
      <p:pic>
        <p:nvPicPr>
          <p:cNvPr id="3" name="Bilde 2" descr="Et bilde som inneholder gulv, innendørs, sport, poserer&#10;&#10;Automatisk generert beskrivelse">
            <a:extLst>
              <a:ext uri="{FF2B5EF4-FFF2-40B4-BE49-F238E27FC236}">
                <a16:creationId xmlns:a16="http://schemas.microsoft.com/office/drawing/2014/main" id="{B5E726EC-2FBE-4694-9CAD-3022D2A4FF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86" t="13062" b="13747"/>
          <a:stretch/>
        </p:blipFill>
        <p:spPr>
          <a:xfrm>
            <a:off x="614706" y="1214422"/>
            <a:ext cx="6852894" cy="3825193"/>
          </a:xfrm>
          <a:prstGeom prst="rect">
            <a:avLst/>
          </a:prstGeom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1F698C38-6FB7-4CC9-BE58-D0D16CE9D60A}"/>
              </a:ext>
            </a:extLst>
          </p:cNvPr>
          <p:cNvSpPr txBox="1"/>
          <p:nvPr/>
        </p:nvSpPr>
        <p:spPr>
          <a:xfrm>
            <a:off x="514350" y="5039615"/>
            <a:ext cx="9542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/>
              <a:t>Billedtekst: Bilde og tekst skal minimum ha denne avstand til overskrift og sponsor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951A1FBC-1C05-840B-2BB8-AC0022974A1C}"/>
              </a:ext>
            </a:extLst>
          </p:cNvPr>
          <p:cNvSpPr txBox="1"/>
          <p:nvPr/>
        </p:nvSpPr>
        <p:spPr>
          <a:xfrm>
            <a:off x="8220364" y="2165330"/>
            <a:ext cx="27062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Tekstboks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2592751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7FA30FF-0A1D-4823-A518-B89EC544E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385229"/>
            <a:ext cx="9382126" cy="752476"/>
          </a:xfrm>
        </p:spPr>
        <p:txBody>
          <a:bodyPr/>
          <a:lstStyle/>
          <a:p>
            <a:r>
              <a:rPr lang="en-US" dirty="0" err="1"/>
              <a:t>Overskrift</a:t>
            </a:r>
            <a:r>
              <a:rPr lang="en-US" dirty="0"/>
              <a:t> med </a:t>
            </a:r>
            <a:r>
              <a:rPr lang="en-US" dirty="0" err="1"/>
              <a:t>bilde</a:t>
            </a:r>
            <a:endParaRPr lang="en-US" dirty="0"/>
          </a:p>
        </p:txBody>
      </p:sp>
      <p:pic>
        <p:nvPicPr>
          <p:cNvPr id="3" name="Bilde 2" descr="Et bilde som inneholder gulv, innendørs, sport, poserer&#10;&#10;Automatisk generert beskrivelse">
            <a:extLst>
              <a:ext uri="{FF2B5EF4-FFF2-40B4-BE49-F238E27FC236}">
                <a16:creationId xmlns:a16="http://schemas.microsoft.com/office/drawing/2014/main" id="{B5E726EC-2FBE-4694-9CAD-3022D2A4FF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86" t="13062" b="13747"/>
          <a:stretch/>
        </p:blipFill>
        <p:spPr>
          <a:xfrm>
            <a:off x="7625106" y="2045387"/>
            <a:ext cx="4195524" cy="2341885"/>
          </a:xfrm>
          <a:prstGeom prst="rect">
            <a:avLst/>
          </a:prstGeom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1F698C38-6FB7-4CC9-BE58-D0D16CE9D60A}"/>
              </a:ext>
            </a:extLst>
          </p:cNvPr>
          <p:cNvSpPr txBox="1"/>
          <p:nvPr/>
        </p:nvSpPr>
        <p:spPr>
          <a:xfrm>
            <a:off x="7625106" y="4401168"/>
            <a:ext cx="4195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/>
              <a:t>Billedtekst: Bilde og tekst skal minimum ha denne avstand til overskrift, Akslalogo og sponsorer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CBA5ED-DC6E-B1BC-FCEE-93D252BB3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1348509"/>
            <a:ext cx="6348268" cy="383347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b-NO" dirty="0"/>
              <a:t>Eventuell Deloverskrift med store bokstaver</a:t>
            </a:r>
          </a:p>
          <a:p>
            <a:pPr lvl="1"/>
            <a:r>
              <a:rPr lang="nb-NO" sz="1400" dirty="0"/>
              <a:t>Brødtekst med små bokstaver med font </a:t>
            </a:r>
            <a:r>
              <a:rPr lang="nb-NO" sz="1400" dirty="0" err="1"/>
              <a:t>Tw</a:t>
            </a:r>
            <a:r>
              <a:rPr lang="nb-NO" sz="1400" dirty="0"/>
              <a:t> </a:t>
            </a:r>
            <a:r>
              <a:rPr lang="nb-NO" sz="1400" dirty="0" err="1"/>
              <a:t>Cen</a:t>
            </a:r>
            <a:r>
              <a:rPr lang="nb-NO" sz="1400" dirty="0"/>
              <a:t> MT (Brødtekst)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9024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sla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ksla ppt.potx" id="{4E34F4DA-5A53-454F-B978-96FF3F892170}" vid="{E2FF9B33-95CE-4C13-8932-C33885678697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D576D03359F40B09A754CB138CC74" ma:contentTypeVersion="7" ma:contentTypeDescription="Create a new document." ma:contentTypeScope="" ma:versionID="880dacc629b13d9ffc82dcd16c466f4d">
  <xsd:schema xmlns:xsd="http://www.w3.org/2001/XMLSchema" xmlns:xs="http://www.w3.org/2001/XMLSchema" xmlns:p="http://schemas.microsoft.com/office/2006/metadata/properties" xmlns:ns2="23c93acb-e543-4cd4-9300-ee03c48aaee4" targetNamespace="http://schemas.microsoft.com/office/2006/metadata/properties" ma:root="true" ma:fieldsID="10d59bd68dc08d0bb96f676935c1bb40" ns2:_="">
    <xsd:import namespace="23c93acb-e543-4cd4-9300-ee03c48aae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93acb-e543-4cd4-9300-ee03c48aae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43A314-C70B-4BB4-85EC-1A6DC01CDB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7A7B44-F990-4CC0-A873-E215B112DD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93acb-e543-4cd4-9300-ee03c48aae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2A9C3A-81B1-4AF2-B6B7-E49444D43ECE}">
  <ds:schemaRefs>
    <ds:schemaRef ds:uri="http://schemas.microsoft.com/office/2006/metadata/properties"/>
    <ds:schemaRef ds:uri="cdec83e4-b04f-40d5-a5da-c961de7eabf2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Aksla ppt</Template>
  <TotalTime>1669</TotalTime>
  <Words>431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9</vt:i4>
      </vt:variant>
    </vt:vector>
  </HeadingPairs>
  <TitlesOfParts>
    <vt:vector size="13" baseType="lpstr">
      <vt:lpstr>Arial</vt:lpstr>
      <vt:lpstr>Calibri</vt:lpstr>
      <vt:lpstr>Tw Cen MT</vt:lpstr>
      <vt:lpstr>Aksla</vt:lpstr>
      <vt:lpstr>VELKOMMEN TIL....sett inn tema!</vt:lpstr>
      <vt:lpstr>AKSLA IL</vt:lpstr>
      <vt:lpstr>VÅRE VERDIER OG VISJON</vt:lpstr>
      <vt:lpstr>Forklarende støttepunkt:</vt:lpstr>
      <vt:lpstr>Overskrift - store bokstaver</vt:lpstr>
      <vt:lpstr>Overskrift - store bokstaver</vt:lpstr>
      <vt:lpstr>Overskrift</vt:lpstr>
      <vt:lpstr>Overskrift med bilde</vt:lpstr>
      <vt:lpstr>Overskrift med bilde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Velkommen til håndballgruppa</dc:title>
  <dc:creator>Sissel Voldsund Heggtveit</dc:creator>
  <cp:lastModifiedBy>Johnny Vattøy</cp:lastModifiedBy>
  <cp:revision>47</cp:revision>
  <dcterms:created xsi:type="dcterms:W3CDTF">2019-09-05T07:15:10Z</dcterms:created>
  <dcterms:modified xsi:type="dcterms:W3CDTF">2022-09-19T12:54:14Z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0x010100FB1D576D03359F40B09A754CB138CC74</vt:lpwstr>
  </property>
</Properties>
</file>