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5143500" cy="9144000" type="screen16x9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5"/>
    <p:restoredTop sz="94694"/>
  </p:normalViewPr>
  <p:slideViewPr>
    <p:cSldViewPr snapToGrid="0">
      <p:cViewPr varScale="1">
        <p:scale>
          <a:sx n="81" d="100"/>
          <a:sy n="81" d="100"/>
        </p:scale>
        <p:origin x="27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EF5B967-A89B-1540-EF47-E603D1B2F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938" y="1496484"/>
            <a:ext cx="3857625" cy="3183467"/>
          </a:xfrm>
        </p:spPr>
        <p:txBody>
          <a:bodyPr anchor="b"/>
          <a:lstStyle>
            <a:lvl1pPr algn="ctr">
              <a:defRPr sz="253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F56BB9B8-9C47-586D-F929-CD6C6E3855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013"/>
            </a:lvl1pPr>
            <a:lvl2pPr marL="192893" indent="0" algn="ctr">
              <a:buNone/>
              <a:defRPr sz="844"/>
            </a:lvl2pPr>
            <a:lvl3pPr marL="385785" indent="0" algn="ctr">
              <a:buNone/>
              <a:defRPr sz="759"/>
            </a:lvl3pPr>
            <a:lvl4pPr marL="578678" indent="0" algn="ctr">
              <a:buNone/>
              <a:defRPr sz="675"/>
            </a:lvl4pPr>
            <a:lvl5pPr marL="771571" indent="0" algn="ctr">
              <a:buNone/>
              <a:defRPr sz="675"/>
            </a:lvl5pPr>
            <a:lvl6pPr marL="964463" indent="0" algn="ctr">
              <a:buNone/>
              <a:defRPr sz="675"/>
            </a:lvl6pPr>
            <a:lvl7pPr marL="1157356" indent="0" algn="ctr">
              <a:buNone/>
              <a:defRPr sz="675"/>
            </a:lvl7pPr>
            <a:lvl8pPr marL="1350249" indent="0" algn="ctr">
              <a:buNone/>
              <a:defRPr sz="675"/>
            </a:lvl8pPr>
            <a:lvl9pPr marL="1543141" indent="0" algn="ctr">
              <a:buNone/>
              <a:defRPr sz="675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7354384-7699-BECB-392F-AB81E4090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406D-2BF3-F54D-8D51-D43F2521BAA1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34547C6-F224-C550-568C-F268FFEFA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02AF316-4DF9-15CE-B9D8-9C46ACA48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6C79-9428-1C41-9C91-D95DB4AE09F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2215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0E4B0DB-1682-AC6E-01BD-03EAF718B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08BA30A2-D118-1A06-0374-0A477591E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ACCAEA7-5647-6196-7C53-3954D24B9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406D-2BF3-F54D-8D51-D43F2521BAA1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F638F01-ED12-CA07-1663-53F42950F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74A71FC4-B1FE-A7DA-0569-AC0F4B911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6C79-9428-1C41-9C91-D95DB4AE09F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63305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99143A2D-D9F2-C0CF-DD64-F7DCB12DE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680817" y="486834"/>
            <a:ext cx="1109067" cy="7749117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8E35E924-4FC6-B3D2-84D6-D1702ADEC2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91DE607-F0A1-BD39-F4EE-D519A86AD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406D-2BF3-F54D-8D51-D43F2521BAA1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7924012-20D1-702A-A489-E264F6DEB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34EA8EC-CEDE-B76A-4AF5-B0C1D439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6C79-9428-1C41-9C91-D95DB4AE09F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06111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FF83229-8F4D-4DE9-9CE7-E81BAAC94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1B64533-8941-88CF-6DD4-5DDB54DCE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F37F38E-9DFD-F934-4A37-CD71502BC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406D-2BF3-F54D-8D51-D43F2521BAA1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DD4F9CD6-8CC4-1F14-4A5C-A27CD68F2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B2C4450-C83B-D102-1D17-872E32978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6C79-9428-1C41-9C91-D95DB4AE09F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0472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463BF2B-A702-B5FD-6E38-27DC32583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937" y="2279652"/>
            <a:ext cx="4436269" cy="3803649"/>
          </a:xfrm>
        </p:spPr>
        <p:txBody>
          <a:bodyPr anchor="b"/>
          <a:lstStyle>
            <a:lvl1pPr>
              <a:defRPr sz="253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150FDB50-699E-A896-EE79-EFD4E71D81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937" y="6119285"/>
            <a:ext cx="4436269" cy="2000249"/>
          </a:xfrm>
        </p:spPr>
        <p:txBody>
          <a:bodyPr/>
          <a:lstStyle>
            <a:lvl1pPr marL="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1pPr>
            <a:lvl2pPr marL="192893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2pPr>
            <a:lvl3pPr marL="385785" indent="0">
              <a:buNone/>
              <a:defRPr sz="759">
                <a:solidFill>
                  <a:schemeClr val="tx1">
                    <a:tint val="75000"/>
                  </a:schemeClr>
                </a:solidFill>
              </a:defRPr>
            </a:lvl3pPr>
            <a:lvl4pPr marL="578678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4pPr>
            <a:lvl5pPr marL="771571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5pPr>
            <a:lvl6pPr marL="964463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6pPr>
            <a:lvl7pPr marL="1157356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7pPr>
            <a:lvl8pPr marL="1350249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8pPr>
            <a:lvl9pPr marL="1543141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9587A4B-24C2-A39A-153F-907292FDC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406D-2BF3-F54D-8D51-D43F2521BAA1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32852E5-6678-35DE-820B-2D0014C7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67D45B8-A55A-630C-0558-D0B6F8D76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6C79-9428-1C41-9C91-D95DB4AE09F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3678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0F20FBB-AD48-5DDC-BEF5-657601BB0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EA83C10-7F37-34FD-160E-3989530A5F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B9D96FFF-5C9A-F5BF-25CE-FD9CB6E3E9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6D6601D-DD6E-8228-B387-BF5071336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406D-2BF3-F54D-8D51-D43F2521BAA1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717F9BCC-2F83-DDEF-29B5-07F71AA16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68823513-BB81-97C6-3659-2489C69DA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6C79-9428-1C41-9C91-D95DB4AE09F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03656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3F469D4-620C-D6A7-4F6C-3870B63A8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285" y="486834"/>
            <a:ext cx="4436269" cy="1767417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B6CEDAB-51B3-59E5-6CEF-BDBAD02BE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93" indent="0">
              <a:buNone/>
              <a:defRPr sz="844" b="1"/>
            </a:lvl2pPr>
            <a:lvl3pPr marL="385785" indent="0">
              <a:buNone/>
              <a:defRPr sz="759" b="1"/>
            </a:lvl3pPr>
            <a:lvl4pPr marL="578678" indent="0">
              <a:buNone/>
              <a:defRPr sz="675" b="1"/>
            </a:lvl4pPr>
            <a:lvl5pPr marL="771571" indent="0">
              <a:buNone/>
              <a:defRPr sz="675" b="1"/>
            </a:lvl5pPr>
            <a:lvl6pPr marL="964463" indent="0">
              <a:buNone/>
              <a:defRPr sz="675" b="1"/>
            </a:lvl6pPr>
            <a:lvl7pPr marL="1157356" indent="0">
              <a:buNone/>
              <a:defRPr sz="675" b="1"/>
            </a:lvl7pPr>
            <a:lvl8pPr marL="1350249" indent="0">
              <a:buNone/>
              <a:defRPr sz="675" b="1"/>
            </a:lvl8pPr>
            <a:lvl9pPr marL="1543141" indent="0">
              <a:buNone/>
              <a:defRPr sz="675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5ED61D07-A767-DC87-5888-6F9DF91B35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19B4E286-794F-FC26-D0DB-679D75DCCB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93" indent="0">
              <a:buNone/>
              <a:defRPr sz="844" b="1"/>
            </a:lvl2pPr>
            <a:lvl3pPr marL="385785" indent="0">
              <a:buNone/>
              <a:defRPr sz="759" b="1"/>
            </a:lvl3pPr>
            <a:lvl4pPr marL="578678" indent="0">
              <a:buNone/>
              <a:defRPr sz="675" b="1"/>
            </a:lvl4pPr>
            <a:lvl5pPr marL="771571" indent="0">
              <a:buNone/>
              <a:defRPr sz="675" b="1"/>
            </a:lvl5pPr>
            <a:lvl6pPr marL="964463" indent="0">
              <a:buNone/>
              <a:defRPr sz="675" b="1"/>
            </a:lvl6pPr>
            <a:lvl7pPr marL="1157356" indent="0">
              <a:buNone/>
              <a:defRPr sz="675" b="1"/>
            </a:lvl7pPr>
            <a:lvl8pPr marL="1350249" indent="0">
              <a:buNone/>
              <a:defRPr sz="675" b="1"/>
            </a:lvl8pPr>
            <a:lvl9pPr marL="1543141" indent="0">
              <a:buNone/>
              <a:defRPr sz="675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134E1203-5EA3-536B-BC9A-AA6C08946E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DE3A1336-D92B-1227-B8ED-AA40D8988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406D-2BF3-F54D-8D51-D43F2521BAA1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78044DAD-51D5-9B51-087A-3708AC5D3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BE6CEB71-C728-FCB6-AD2A-1DD435D36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6C79-9428-1C41-9C91-D95DB4AE09F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9822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0019C25-3A71-F1A0-472D-C6A44BAB2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269A7725-77A6-0300-46A7-842916BBB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406D-2BF3-F54D-8D51-D43F2521BAA1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81C573C8-85C5-9385-A8A8-87042CF4D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2B38087A-AF08-F192-1366-EB62F7A86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6C79-9428-1C41-9C91-D95DB4AE09F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878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276FA01D-C836-515A-3647-8143CDA9D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406D-2BF3-F54D-8D51-D43F2521BAA1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C60DE278-B710-1ABD-2B13-1A9BC56DF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3D7788A-8FB6-B59F-D1B3-300FCAA14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6C79-9428-1C41-9C91-D95DB4AE09F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6722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4382E1F-D376-A205-FAA6-D5C4D4D76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286" y="609600"/>
            <a:ext cx="1658912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0002E46-8F84-3802-CA48-5366EB1C1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6657" y="1316567"/>
            <a:ext cx="2603897" cy="6498167"/>
          </a:xfrm>
        </p:spPr>
        <p:txBody>
          <a:bodyPr/>
          <a:lstStyle>
            <a:lvl1pPr>
              <a:defRPr sz="1350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4FDBA1D9-3DE2-AA35-D0F3-E7FD3D1139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4286" y="2743200"/>
            <a:ext cx="1658912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93" indent="0">
              <a:buNone/>
              <a:defRPr sz="591"/>
            </a:lvl2pPr>
            <a:lvl3pPr marL="385785" indent="0">
              <a:buNone/>
              <a:defRPr sz="506"/>
            </a:lvl3pPr>
            <a:lvl4pPr marL="578678" indent="0">
              <a:buNone/>
              <a:defRPr sz="422"/>
            </a:lvl4pPr>
            <a:lvl5pPr marL="771571" indent="0">
              <a:buNone/>
              <a:defRPr sz="422"/>
            </a:lvl5pPr>
            <a:lvl6pPr marL="964463" indent="0">
              <a:buNone/>
              <a:defRPr sz="422"/>
            </a:lvl6pPr>
            <a:lvl7pPr marL="1157356" indent="0">
              <a:buNone/>
              <a:defRPr sz="422"/>
            </a:lvl7pPr>
            <a:lvl8pPr marL="1350249" indent="0">
              <a:buNone/>
              <a:defRPr sz="422"/>
            </a:lvl8pPr>
            <a:lvl9pPr marL="1543141" indent="0">
              <a:buNone/>
              <a:defRPr sz="422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51BA0A02-56D9-B7E1-D708-C09C5490B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406D-2BF3-F54D-8D51-D43F2521BAA1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75544926-932B-3102-3106-A7B24208C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F6A82DA6-F868-FE08-61F5-604B666FD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6C79-9428-1C41-9C91-D95DB4AE09F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36007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BF701E6-4EF1-C47D-B607-A38AC5FF4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286" y="609600"/>
            <a:ext cx="1658912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EA5C1511-7188-86DA-4BFC-9D69E11CA5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186657" y="1316567"/>
            <a:ext cx="2603897" cy="6498167"/>
          </a:xfrm>
        </p:spPr>
        <p:txBody>
          <a:bodyPr/>
          <a:lstStyle>
            <a:lvl1pPr marL="0" indent="0">
              <a:buNone/>
              <a:defRPr sz="1350"/>
            </a:lvl1pPr>
            <a:lvl2pPr marL="192893" indent="0">
              <a:buNone/>
              <a:defRPr sz="1181"/>
            </a:lvl2pPr>
            <a:lvl3pPr marL="385785" indent="0">
              <a:buNone/>
              <a:defRPr sz="1013"/>
            </a:lvl3pPr>
            <a:lvl4pPr marL="578678" indent="0">
              <a:buNone/>
              <a:defRPr sz="844"/>
            </a:lvl4pPr>
            <a:lvl5pPr marL="771571" indent="0">
              <a:buNone/>
              <a:defRPr sz="844"/>
            </a:lvl5pPr>
            <a:lvl6pPr marL="964463" indent="0">
              <a:buNone/>
              <a:defRPr sz="844"/>
            </a:lvl6pPr>
            <a:lvl7pPr marL="1157356" indent="0">
              <a:buNone/>
              <a:defRPr sz="844"/>
            </a:lvl7pPr>
            <a:lvl8pPr marL="1350249" indent="0">
              <a:buNone/>
              <a:defRPr sz="844"/>
            </a:lvl8pPr>
            <a:lvl9pPr marL="1543141" indent="0">
              <a:buNone/>
              <a:defRPr sz="844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4564D684-1764-D79C-579D-6DA1AA1A0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4286" y="2743200"/>
            <a:ext cx="1658912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93" indent="0">
              <a:buNone/>
              <a:defRPr sz="591"/>
            </a:lvl2pPr>
            <a:lvl3pPr marL="385785" indent="0">
              <a:buNone/>
              <a:defRPr sz="506"/>
            </a:lvl3pPr>
            <a:lvl4pPr marL="578678" indent="0">
              <a:buNone/>
              <a:defRPr sz="422"/>
            </a:lvl4pPr>
            <a:lvl5pPr marL="771571" indent="0">
              <a:buNone/>
              <a:defRPr sz="422"/>
            </a:lvl5pPr>
            <a:lvl6pPr marL="964463" indent="0">
              <a:buNone/>
              <a:defRPr sz="422"/>
            </a:lvl6pPr>
            <a:lvl7pPr marL="1157356" indent="0">
              <a:buNone/>
              <a:defRPr sz="422"/>
            </a:lvl7pPr>
            <a:lvl8pPr marL="1350249" indent="0">
              <a:buNone/>
              <a:defRPr sz="422"/>
            </a:lvl8pPr>
            <a:lvl9pPr marL="1543141" indent="0">
              <a:buNone/>
              <a:defRPr sz="422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94D1AF37-6659-D248-8599-FF1C2BDC4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406D-2BF3-F54D-8D51-D43F2521BAA1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052A9662-5BD6-CBB1-0857-108A314F5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2BCBC8F4-66F0-AD19-528F-0A3D686CA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6C79-9428-1C41-9C91-D95DB4AE09F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79514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8F9086D6-89BE-86CC-7FC8-15433AD74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616" y="486834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D347E52C-39AB-7C43-2AAD-10AA90A84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849087E-4F44-B501-1FAA-1E40AF9591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3615" y="8475134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A406D-2BF3-F54D-8D51-D43F2521BAA1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09A7DAA-FB81-3D06-324F-5143463044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03785" y="8475134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AD87B82-4A2D-8426-D270-3953CF189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32597" y="8475134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E6C79-9428-1C41-9C91-D95DB4AE09F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19814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85785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6" indent="-96446" algn="l" defTabSz="385785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39" indent="-96446" algn="l" defTabSz="385785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232" indent="-96446" algn="l" defTabSz="385785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124" indent="-96446" algn="l" defTabSz="385785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4pPr>
      <a:lvl5pPr marL="868017" indent="-96446" algn="l" defTabSz="385785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5pPr>
      <a:lvl6pPr marL="1060910" indent="-96446" algn="l" defTabSz="385785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6pPr>
      <a:lvl7pPr marL="1253802" indent="-96446" algn="l" defTabSz="385785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7pPr>
      <a:lvl8pPr marL="1446695" indent="-96446" algn="l" defTabSz="385785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8pPr>
      <a:lvl9pPr marL="1639588" indent="-96446" algn="l" defTabSz="385785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385785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1pPr>
      <a:lvl2pPr marL="192893" algn="l" defTabSz="385785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2pPr>
      <a:lvl3pPr marL="385785" algn="l" defTabSz="385785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3pPr>
      <a:lvl4pPr marL="578678" algn="l" defTabSz="385785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4pPr>
      <a:lvl5pPr marL="771571" algn="l" defTabSz="385785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5pPr>
      <a:lvl6pPr marL="964463" algn="l" defTabSz="385785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6pPr>
      <a:lvl7pPr marL="1157356" algn="l" defTabSz="385785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7pPr>
      <a:lvl8pPr marL="1350249" algn="l" defTabSz="385785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8pPr>
      <a:lvl9pPr marL="1543141" algn="l" defTabSz="385785" rtl="0" eaLnBrk="1" latinLnBrk="0" hangingPunct="1">
        <a:defRPr sz="7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 descr="Et bilde som inneholder utendørs, himmel, mann, person&#10;&#10;Automatisk generert beskrivelse">
            <a:extLst>
              <a:ext uri="{FF2B5EF4-FFF2-40B4-BE49-F238E27FC236}">
                <a16:creationId xmlns:a16="http://schemas.microsoft.com/office/drawing/2014/main" id="{F9EDC3A1-F794-85E7-B755-D372975FFA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10872" r="14128"/>
          <a:stretch/>
        </p:blipFill>
        <p:spPr>
          <a:xfrm>
            <a:off x="0" y="0"/>
            <a:ext cx="5143500" cy="9144000"/>
          </a:xfrm>
          <a:prstGeom prst="rect">
            <a:avLst/>
          </a:prstGeom>
        </p:spPr>
      </p:pic>
      <p:pic>
        <p:nvPicPr>
          <p:cNvPr id="12" name="Bilde 11">
            <a:extLst>
              <a:ext uri="{FF2B5EF4-FFF2-40B4-BE49-F238E27FC236}">
                <a16:creationId xmlns:a16="http://schemas.microsoft.com/office/drawing/2014/main" id="{5D243880-FD56-4070-80ED-B2283DF670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70380" y="8283047"/>
            <a:ext cx="4802740" cy="576140"/>
          </a:xfrm>
          <a:prstGeom prst="rect">
            <a:avLst/>
          </a:prstGeom>
        </p:spPr>
      </p:pic>
      <p:sp>
        <p:nvSpPr>
          <p:cNvPr id="14" name="TekstSylinder 13">
            <a:extLst>
              <a:ext uri="{FF2B5EF4-FFF2-40B4-BE49-F238E27FC236}">
                <a16:creationId xmlns:a16="http://schemas.microsoft.com/office/drawing/2014/main" id="{9689356E-2802-45B7-A03E-659E37D4BE77}"/>
              </a:ext>
            </a:extLst>
          </p:cNvPr>
          <p:cNvSpPr txBox="1"/>
          <p:nvPr/>
        </p:nvSpPr>
        <p:spPr>
          <a:xfrm>
            <a:off x="710381" y="1348750"/>
            <a:ext cx="37227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4000" dirty="0">
                <a:latin typeface="Tw Cen MT Condensed" panose="020B0606020104020203" pitchFamily="34" charset="0"/>
              </a:rPr>
              <a:t>SESONGKORT</a:t>
            </a:r>
          </a:p>
          <a:p>
            <a:pPr algn="ctr"/>
            <a:r>
              <a:rPr lang="nb-NO" sz="4000" dirty="0">
                <a:latin typeface="Tw Cen MT Condensed" panose="020B0606020104020203" pitchFamily="34" charset="0"/>
              </a:rPr>
              <a:t>Fotball- og håndballkamper</a:t>
            </a:r>
          </a:p>
        </p:txBody>
      </p:sp>
      <p:grpSp>
        <p:nvGrpSpPr>
          <p:cNvPr id="15" name="Gruppe 14">
            <a:extLst>
              <a:ext uri="{FF2B5EF4-FFF2-40B4-BE49-F238E27FC236}">
                <a16:creationId xmlns:a16="http://schemas.microsoft.com/office/drawing/2014/main" id="{3FC0F134-517B-00D4-E863-6BF35A170B5A}"/>
              </a:ext>
            </a:extLst>
          </p:cNvPr>
          <p:cNvGrpSpPr/>
          <p:nvPr/>
        </p:nvGrpSpPr>
        <p:grpSpPr>
          <a:xfrm>
            <a:off x="0" y="198134"/>
            <a:ext cx="5145313" cy="866741"/>
            <a:chOff x="0" y="198134"/>
            <a:chExt cx="5145313" cy="866741"/>
          </a:xfrm>
        </p:grpSpPr>
        <p:pic>
          <p:nvPicPr>
            <p:cNvPr id="10" name="Bilde 9">
              <a:extLst>
                <a:ext uri="{FF2B5EF4-FFF2-40B4-BE49-F238E27FC236}">
                  <a16:creationId xmlns:a16="http://schemas.microsoft.com/office/drawing/2014/main" id="{908721B3-056B-DC41-9802-17DBCCCF7D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977" t="-3154" b="-2"/>
            <a:stretch/>
          </p:blipFill>
          <p:spPr>
            <a:xfrm>
              <a:off x="0" y="482009"/>
              <a:ext cx="4784611" cy="170760"/>
            </a:xfrm>
            <a:prstGeom prst="rect">
              <a:avLst/>
            </a:prstGeom>
          </p:spPr>
        </p:pic>
        <p:pic>
          <p:nvPicPr>
            <p:cNvPr id="9" name="Bilde 8">
              <a:extLst>
                <a:ext uri="{FF2B5EF4-FFF2-40B4-BE49-F238E27FC236}">
                  <a16:creationId xmlns:a16="http://schemas.microsoft.com/office/drawing/2014/main" id="{A270C2DB-BF48-4143-9E9A-58EA8A73D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4183190" y="198134"/>
              <a:ext cx="962123" cy="8667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2381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</TotalTime>
  <Words>4</Words>
  <Application>Microsoft Office PowerPoint</Application>
  <PresentationFormat>Skjermfremvisning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 Condensed</vt:lpstr>
      <vt:lpstr>Office-tema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Rikka Linda Fredly-Gjerde</dc:creator>
  <cp:lastModifiedBy>Johnny Vattøy</cp:lastModifiedBy>
  <cp:revision>5</cp:revision>
  <dcterms:created xsi:type="dcterms:W3CDTF">2022-11-15T12:30:06Z</dcterms:created>
  <dcterms:modified xsi:type="dcterms:W3CDTF">2023-01-03T12:25:28Z</dcterms:modified>
</cp:coreProperties>
</file>