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0" r:id="rId6"/>
    <p:sldId id="258" r:id="rId7"/>
    <p:sldId id="259" r:id="rId8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1039" autoAdjust="0"/>
  </p:normalViewPr>
  <p:slideViewPr>
    <p:cSldViewPr snapToGrid="0">
      <p:cViewPr varScale="1">
        <p:scale>
          <a:sx n="101" d="100"/>
          <a:sy n="101" d="100"/>
        </p:scale>
        <p:origin x="9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00A59AC-ECC8-9D56-FC9A-061409F877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10235"/>
            <a:ext cx="9011771" cy="2299728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FC47EA47-E8C8-FE1C-27BE-DA3F98B09A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37428"/>
            <a:ext cx="9011771" cy="162037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62922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D03815BC-A5B7-0CBF-DDE8-D9D5D9C20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Tittel 3">
            <a:extLst>
              <a:ext uri="{FF2B5EF4-FFF2-40B4-BE49-F238E27FC236}">
                <a16:creationId xmlns:a16="http://schemas.microsoft.com/office/drawing/2014/main" id="{F215EB68-AAC8-AC74-BC40-BED59459C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2968189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1127B05-1E6A-6D0C-8D4F-2FF43503A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44231"/>
            <a:ext cx="10515600" cy="267227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36747F4A-B053-7DA7-6F38-6BEE46C9F4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370295"/>
            <a:ext cx="10515600" cy="158003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857959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A390F77-4040-ED98-343F-0D16F4DD9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B000AAD-4FC9-6F27-3D25-5A6F2049DE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31422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A9748723-BADF-6C60-A1AF-3863044D50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31422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42027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67440E9-B12F-9CB6-F446-121721074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9063971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10DB655-B4CA-65DC-8EFE-59897C463A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276CCEE6-C3FA-6F0F-9D59-15352EC80C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404907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FDB91AB0-90C5-277C-6F01-A58DBB7A00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222742F5-9884-FCAA-AE8F-6E69B5FFFA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04907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688290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E687584-AA6D-6D1F-4910-890677380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EC80EE79-8389-4DEA-0767-C1EC04C18B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9C0A2B-3A90-41D5-9B92-33B392FBB1D3}" type="datetimeFigureOut">
              <a:rPr lang="nb-NO" smtClean="0"/>
              <a:t>07.05.2025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F17B98E0-FA84-717C-D1EA-0A62F4411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AA98EFB1-65EA-FE3E-C55F-258536499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761BF9-F037-402E-91E5-A1FE07E89E1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3533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8788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7E24C3F-61F4-6CB8-C440-D5482BC54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743D10A-A4AB-878C-0EE5-659E25D34B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405218"/>
            <a:ext cx="5446712" cy="44558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56E2BFBB-45C9-8553-10EE-4464CF27CA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463051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0D047A7-9669-D358-D253-CE6B71344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8B735304-40C0-3E2F-A2D9-ED0464F3B7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432112"/>
            <a:ext cx="5655141" cy="44289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5CA376F0-191B-87AA-7A90-D7FDB6C28F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192542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98FBDB08-1B94-5D59-9D6F-6549963A0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226924" cy="11342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4472CF8F-B2B6-243C-6F1A-478BEE9C96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17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40649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BBF2F.2C21EAB0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cid:image002.png@01DBBF2F.2C21EAB0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tel 1">
            <a:extLst>
              <a:ext uri="{FF2B5EF4-FFF2-40B4-BE49-F238E27FC236}">
                <a16:creationId xmlns:a16="http://schemas.microsoft.com/office/drawing/2014/main" id="{5B94FC6A-26B3-E519-A051-3150722905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5818" y="302635"/>
            <a:ext cx="9536546" cy="1064347"/>
          </a:xfrm>
        </p:spPr>
        <p:txBody>
          <a:bodyPr>
            <a:normAutofit/>
          </a:bodyPr>
          <a:lstStyle/>
          <a:p>
            <a:pPr algn="l"/>
            <a:r>
              <a:rPr lang="nb-NO" dirty="0"/>
              <a:t>Mal pr. 1.mai 2025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5082272C-AD11-3DD4-21F4-ED1AAF0932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5818" y="1773237"/>
            <a:ext cx="9144000" cy="3881113"/>
          </a:xfrm>
        </p:spPr>
        <p:txBody>
          <a:bodyPr>
            <a:normAutofit/>
          </a:bodyPr>
          <a:lstStyle/>
          <a:p>
            <a:pPr algn="l"/>
            <a:r>
              <a:rPr lang="nb-NO" sz="2800" dirty="0">
                <a:latin typeface="+mj-lt"/>
              </a:rPr>
              <a:t>Denne malen bruker skriftfonten </a:t>
            </a:r>
            <a:r>
              <a:rPr lang="nb-NO" sz="2800" dirty="0" err="1">
                <a:latin typeface="+mj-lt"/>
              </a:rPr>
              <a:t>Calibri</a:t>
            </a:r>
            <a:r>
              <a:rPr lang="nb-NO" sz="2800" dirty="0">
                <a:latin typeface="+mj-lt"/>
              </a:rPr>
              <a:t>. </a:t>
            </a:r>
          </a:p>
          <a:p>
            <a:pPr algn="l"/>
            <a:r>
              <a:rPr lang="nb-NO" sz="2800" dirty="0">
                <a:latin typeface="+mj-lt"/>
              </a:rPr>
              <a:t>Aksla sin foretrukne font er: </a:t>
            </a:r>
            <a:r>
              <a:rPr lang="nb-NO" sz="2800" dirty="0" err="1">
                <a:latin typeface="SegoTw Cen MT "/>
              </a:rPr>
              <a:t>SegoTw</a:t>
            </a:r>
            <a:r>
              <a:rPr lang="nb-NO" sz="2800" dirty="0">
                <a:latin typeface="SegoTw Cen MT "/>
              </a:rPr>
              <a:t> </a:t>
            </a:r>
            <a:r>
              <a:rPr lang="nb-NO" sz="2800" dirty="0" err="1">
                <a:latin typeface="SegoTw Cen MT "/>
              </a:rPr>
              <a:t>Cen</a:t>
            </a:r>
            <a:r>
              <a:rPr lang="nb-NO" sz="2800" dirty="0">
                <a:latin typeface="SegoTw Cen MT "/>
              </a:rPr>
              <a:t> MT </a:t>
            </a:r>
          </a:p>
          <a:p>
            <a:pPr algn="l"/>
            <a:r>
              <a:rPr lang="nb-NO" sz="2000" i="1" dirty="0">
                <a:latin typeface="+mj-lt"/>
              </a:rPr>
              <a:t>Tips – Bruk funksjonen Erstatt Skrifter i </a:t>
            </a:r>
            <a:r>
              <a:rPr lang="nb-NO" sz="2000" i="1" dirty="0" err="1">
                <a:latin typeface="+mj-lt"/>
              </a:rPr>
              <a:t>Powerpoint</a:t>
            </a:r>
            <a:r>
              <a:rPr lang="nb-NO" sz="2000" i="1" dirty="0">
                <a:latin typeface="+mj-lt"/>
              </a:rPr>
              <a:t> for å erstatte all tekst med ny font. </a:t>
            </a:r>
          </a:p>
          <a:p>
            <a:pPr algn="l"/>
            <a:endParaRPr lang="nb-NO" sz="2800" dirty="0">
              <a:latin typeface="+mj-lt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algn="l"/>
            <a:r>
              <a:rPr lang="nb-NO" sz="2800" dirty="0"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Hold god avstand til logoer.</a:t>
            </a:r>
            <a:endParaRPr lang="nb-NO" sz="5600" dirty="0">
              <a:latin typeface="+mj-lt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algn="l"/>
            <a:endParaRPr lang="nb-NO" dirty="0">
              <a:latin typeface="Montserrat Black" panose="020F0502020204030204" pitchFamily="2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algn="l"/>
            <a:endParaRPr lang="nb-NO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algn="l"/>
            <a:endParaRPr lang="nb-NO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algn="l"/>
            <a:endParaRPr lang="nb-NO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5133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F846B35-F7CB-CAE4-E6B7-36D10B0CF6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3450" y="475127"/>
            <a:ext cx="8891128" cy="857251"/>
          </a:xfrm>
        </p:spPr>
        <p:txBody>
          <a:bodyPr>
            <a:normAutofit fontScale="90000"/>
          </a:bodyPr>
          <a:lstStyle/>
          <a:p>
            <a:r>
              <a:rPr lang="nb-NO" dirty="0"/>
              <a:t>Installering på egen maskin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62E04D1-176C-52E2-353C-3FA969554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16" y="3429000"/>
            <a:ext cx="266700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Bilde 1">
            <a:extLst>
              <a:ext uri="{FF2B5EF4-FFF2-40B4-BE49-F238E27FC236}">
                <a16:creationId xmlns:a16="http://schemas.microsoft.com/office/drawing/2014/main" id="{CB112B39-7560-BF2E-7CF7-ED4C0BDE2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339" y="3220572"/>
            <a:ext cx="3933825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13DCAF9-B074-01BF-FEBE-E557E1FD3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465" y="1779941"/>
            <a:ext cx="10229236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For å installere den på egen pc så er oppskriften</a:t>
            </a:r>
            <a:endParaRPr kumimoji="0" lang="nb-NO" altLang="nb-NO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Lagre som PowerPoint mal (.pot) – den lagres da automatisk under egendefinerte </a:t>
            </a:r>
            <a:r>
              <a:rPr kumimoji="0" lang="nb-NO" altLang="nb-NO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office</a:t>
            </a:r>
            <a:r>
              <a:rPr kumimoji="0" lang="nb-NO" altLang="nb-NO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 maler</a:t>
            </a:r>
            <a:endParaRPr kumimoji="0" lang="nb-NO" altLang="nb-NO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For å bruke den – velg Fil, Ny, Egendefinert og så mappen Egendefinerte Office-maler. </a:t>
            </a:r>
            <a:endParaRPr kumimoji="0" lang="nb-NO" altLang="nb-NO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PS! For å feste malen som snarvei, hold musepeker over malen og klikk på knappenålen. Da vil den komme som førstevalg neste gang man velger Fil – Ny i PowerPoint</a:t>
            </a:r>
            <a:endParaRPr kumimoji="0" lang="nb-NO" altLang="nb-NO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altLang="nb-N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27C3F5-7210-0A88-F148-86B8AC7AC5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0478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85209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9C639D-2D40-804C-3F74-27C2132A8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tel 1">
            <a:extLst>
              <a:ext uri="{FF2B5EF4-FFF2-40B4-BE49-F238E27FC236}">
                <a16:creationId xmlns:a16="http://schemas.microsoft.com/office/drawing/2014/main" id="{7669D66B-29B7-3B0E-A0E4-38520A0FC4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5818" y="302635"/>
            <a:ext cx="9536546" cy="1064347"/>
          </a:xfrm>
        </p:spPr>
        <p:txBody>
          <a:bodyPr/>
          <a:lstStyle/>
          <a:p>
            <a:pPr algn="l"/>
            <a:r>
              <a:rPr lang="nb-NO" dirty="0">
                <a:latin typeface="Segoe UI Variable Text Semibold" pitchFamily="2" charset="0"/>
              </a:rPr>
              <a:t>Aksla Idrettslag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563EEA34-D961-358B-B48B-B8B6523AB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5818" y="1438749"/>
            <a:ext cx="10154345" cy="4570165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nb-NO" sz="2400" i="0" dirty="0">
                <a:effectLst/>
                <a:latin typeface="SegoTw Cen MT "/>
                <a:cs typeface="Mongolian Baiti" panose="03000500000000000000" pitchFamily="66" charset="0"/>
              </a:rPr>
              <a:t>Aksla IL har utviklet seg til å bli en meget stor aktør med flere ansatte, mange medlemmer, trenere og ledere og har dermed et stort og viktig samfunnsansvar for de som vokser opp i området. </a:t>
            </a:r>
          </a:p>
          <a:p>
            <a:pPr algn="l"/>
            <a:br>
              <a:rPr lang="nb-NO" sz="2400" i="0" dirty="0">
                <a:effectLst/>
                <a:latin typeface="SegoTw Cen MT "/>
                <a:cs typeface="Mongolian Baiti" panose="03000500000000000000" pitchFamily="66" charset="0"/>
              </a:rPr>
            </a:br>
            <a:r>
              <a:rPr lang="nb-NO" sz="2400" i="0" dirty="0">
                <a:effectLst/>
                <a:latin typeface="SegoTw Cen MT "/>
                <a:cs typeface="Mongolian Baiti" panose="03000500000000000000" pitchFamily="66" charset="0"/>
              </a:rPr>
              <a:t>Med bakgrunn i dette så klubben viktigheten av å ha klare verdier -  hvordan en ønsker å bli oppfattet som enkeltmedlem og klubb. </a:t>
            </a:r>
          </a:p>
          <a:p>
            <a:pPr algn="l"/>
            <a:br>
              <a:rPr lang="nb-NO" sz="2400" i="0" dirty="0">
                <a:effectLst/>
                <a:latin typeface="SegoTw Cen MT "/>
                <a:cs typeface="Mongolian Baiti" panose="03000500000000000000" pitchFamily="66" charset="0"/>
              </a:rPr>
            </a:br>
            <a:r>
              <a:rPr lang="nb-NO" sz="2400" i="0" dirty="0">
                <a:effectLst/>
                <a:latin typeface="SegoTw Cen MT "/>
                <a:cs typeface="Mongolian Baiti" panose="03000500000000000000" pitchFamily="66" charset="0"/>
              </a:rPr>
              <a:t>Disse verdiene skal Aksla IL strekke seg etter og må ligge i ryggmargen hos hver enkelt medlem.</a:t>
            </a:r>
          </a:p>
          <a:p>
            <a:pPr algn="l"/>
            <a:r>
              <a:rPr lang="nb-NO" sz="2400" i="0" dirty="0">
                <a:effectLst/>
                <a:latin typeface="SegoTw Cen MT "/>
                <a:cs typeface="Mongolian Baiti" panose="03000500000000000000" pitchFamily="66" charset="0"/>
              </a:rPr>
              <a:t>Klubbens styre og utvalg møttes tirsdag 23.1.2018 og vedtok Aksla ILs nye verdiene (med støttepunkt) og visjon:</a:t>
            </a:r>
          </a:p>
          <a:p>
            <a:pPr algn="l"/>
            <a:r>
              <a:rPr lang="nb-NO" sz="3600" i="0" dirty="0">
                <a:effectLst/>
                <a:latin typeface="SegoTw Cen MT "/>
                <a:cs typeface="Mongolian Baiti" panose="03000500000000000000" pitchFamily="66" charset="0"/>
              </a:rPr>
              <a:t>INKLUDERENDE</a:t>
            </a:r>
            <a:br>
              <a:rPr lang="nb-NO" sz="3600" i="0" dirty="0">
                <a:effectLst/>
                <a:latin typeface="SegoTw Cen MT "/>
                <a:cs typeface="Mongolian Baiti" panose="03000500000000000000" pitchFamily="66" charset="0"/>
              </a:rPr>
            </a:br>
            <a:r>
              <a:rPr lang="nb-NO" sz="3600" i="0" dirty="0">
                <a:effectLst/>
                <a:latin typeface="SegoTw Cen MT "/>
                <a:cs typeface="Mongolian Baiti" panose="03000500000000000000" pitchFamily="66" charset="0"/>
              </a:rPr>
              <a:t>ALLSIDIGE</a:t>
            </a:r>
            <a:br>
              <a:rPr lang="nb-NO" sz="3600" i="0" dirty="0">
                <a:effectLst/>
                <a:latin typeface="SegoTw Cen MT "/>
                <a:cs typeface="Mongolian Baiti" panose="03000500000000000000" pitchFamily="66" charset="0"/>
              </a:rPr>
            </a:br>
            <a:r>
              <a:rPr lang="nb-NO" sz="3600" i="0" dirty="0">
                <a:effectLst/>
                <a:latin typeface="SegoTw Cen MT "/>
                <a:cs typeface="Mongolian Baiti" panose="03000500000000000000" pitchFamily="66" charset="0"/>
              </a:rPr>
              <a:t>PROFESJONELLE</a:t>
            </a:r>
          </a:p>
          <a:p>
            <a:pPr algn="l"/>
            <a:endParaRPr lang="nb-NO" sz="2400" i="0" dirty="0">
              <a:effectLst/>
              <a:latin typeface="SegoTw Cen MT "/>
              <a:ea typeface="Open Sans" panose="020B0606030504020204" pitchFamily="34" charset="0"/>
              <a:cs typeface="Mongolian Baiti" panose="03000500000000000000" pitchFamily="66" charset="0"/>
            </a:endParaRPr>
          </a:p>
          <a:p>
            <a:pPr algn="l"/>
            <a:r>
              <a:rPr lang="nb-NO" sz="2400" i="0" dirty="0">
                <a:effectLst/>
                <a:latin typeface="SegoTw Cen MT "/>
                <a:ea typeface="Open Sans" panose="020B0606030504020204" pitchFamily="34" charset="0"/>
                <a:cs typeface="Mongolian Baiti" panose="03000500000000000000" pitchFamily="66" charset="0"/>
              </a:rPr>
              <a:t>Disse verdiene skal i sum resultere i visjonen:</a:t>
            </a:r>
          </a:p>
          <a:p>
            <a:pPr algn="l"/>
            <a:r>
              <a:rPr lang="nb-NO" sz="3600" i="0" dirty="0">
                <a:effectLst/>
                <a:latin typeface="SegoTw Cen MT "/>
                <a:ea typeface="Open Sans" panose="020B0606030504020204" pitchFamily="34" charset="0"/>
                <a:cs typeface="Mongolian Baiti" panose="03000500000000000000" pitchFamily="66" charset="0"/>
              </a:rPr>
              <a:t>IDRETTSGLEDE FOR ALLE</a:t>
            </a:r>
          </a:p>
          <a:p>
            <a:pPr algn="l"/>
            <a:r>
              <a:rPr lang="nb-NO" sz="2400" i="0" dirty="0">
                <a:effectLst/>
                <a:latin typeface="SegoTw Cen MT "/>
                <a:ea typeface="Open Sans" panose="020B0606030504020204" pitchFamily="34" charset="0"/>
                <a:cs typeface="Mongolian Baiti" panose="03000500000000000000" pitchFamily="66" charset="0"/>
              </a:rPr>
              <a:t>Her vil klubben tidvis bruke #idrettsgledeforalle i sosiale medier for å minne både egne medlemmer på våre verdier samt idretten generelt på viktigheten av å ta vare på alle</a:t>
            </a:r>
            <a:endParaRPr lang="nb-NO" sz="5600" dirty="0">
              <a:latin typeface="Montserrat ExtraLight" panose="020F0502020204030204" pitchFamily="2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algn="l"/>
            <a:endParaRPr lang="nb-NO" dirty="0">
              <a:latin typeface="Montserrat Black" panose="020F0502020204030204" pitchFamily="2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algn="l"/>
            <a:endParaRPr lang="nb-NO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algn="l"/>
            <a:endParaRPr lang="nb-NO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algn="l"/>
            <a:endParaRPr lang="nb-NO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74704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>
            <a:extLst>
              <a:ext uri="{FF2B5EF4-FFF2-40B4-BE49-F238E27FC236}">
                <a16:creationId xmlns:a16="http://schemas.microsoft.com/office/drawing/2014/main" id="{0926C89E-66DD-5D69-80E8-547171D05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dirty="0"/>
              <a:t>Brødtekst</a:t>
            </a:r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FA0DA236-FD93-90D7-0D21-FC0685BB3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Overskrift	</a:t>
            </a:r>
          </a:p>
        </p:txBody>
      </p:sp>
    </p:spTree>
    <p:extLst>
      <p:ext uri="{BB962C8B-B14F-4D97-AF65-F5344CB8AC3E}">
        <p14:creationId xmlns:p14="http://schemas.microsoft.com/office/powerpoint/2010/main" val="3809443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sjon2" id="{76968328-82B1-47BC-AD27-8C10FFA2A6DC}" vid="{B223466F-70BA-458A-A98D-5A6951092ED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fd74e34-7936-4b4f-b394-3f5ecadc17bd"/>
    <lcf76f155ced4ddcb4097134ff3c332f xmlns="5a439afe-f5a1-4020-88cb-2c32b3a53e78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22D3C42181BBA4A8C32B52DB736D9ED" ma:contentTypeVersion="11" ma:contentTypeDescription="Opprett et nytt dokument." ma:contentTypeScope="" ma:versionID="2f0f1da14694a096df76404159eb8e69">
  <xsd:schema xmlns:xsd="http://www.w3.org/2001/XMLSchema" xmlns:xs="http://www.w3.org/2001/XMLSchema" xmlns:p="http://schemas.microsoft.com/office/2006/metadata/properties" xmlns:ns2="5a439afe-f5a1-4020-88cb-2c32b3a53e78" xmlns:ns3="7fd74e34-7936-4b4f-b394-3f5ecadc17bd" targetNamespace="http://schemas.microsoft.com/office/2006/metadata/properties" ma:root="true" ma:fieldsID="8ef91e0a43c43a2f5452e2ae1ea21a35" ns2:_="" ns3:_="">
    <xsd:import namespace="5a439afe-f5a1-4020-88cb-2c32b3a53e78"/>
    <xsd:import namespace="7fd74e34-7936-4b4f-b394-3f5ecadc17bd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439afe-f5a1-4020-88cb-2c32b3a53e78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ildemerkelapper" ma:readOnly="false" ma:fieldId="{5cf76f15-5ced-4ddc-b409-7134ff3c332f}" ma:taxonomyMulti="true" ma:sspId="9e640888-f8ae-48c0-8bcd-74f7eec1ec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d74e34-7936-4b4f-b394-3f5ecadc17bd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35122790-c83b-4209-b87d-871272a27719}" ma:internalName="TaxCatchAll" ma:showField="CatchAllData" ma:web="7fd74e34-7936-4b4f-b394-3f5ecadc1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8A0FAA2-728E-4A33-AC0A-CFD5C5C5D4DF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7fd74e34-7936-4b4f-b394-3f5ecadc17bd"/>
    <ds:schemaRef ds:uri="5a439afe-f5a1-4020-88cb-2c32b3a53e78"/>
  </ds:schemaRefs>
</ds:datastoreItem>
</file>

<file path=customXml/itemProps2.xml><?xml version="1.0" encoding="utf-8"?>
<ds:datastoreItem xmlns:ds="http://schemas.openxmlformats.org/officeDocument/2006/customXml" ds:itemID="{3B645A68-86B0-454F-A7F7-AB111C3A5C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439afe-f5a1-4020-88cb-2c32b3a53e78"/>
    <ds:schemaRef ds:uri="7fd74e34-7936-4b4f-b394-3f5ecadc17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91FDE38-A28E-4694-A3B3-5398A1F0EA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Aksla hvit mai 25</Template>
  <TotalTime>12</TotalTime>
  <Words>279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8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4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Montserrat Black</vt:lpstr>
      <vt:lpstr>Montserrat ExtraLight</vt:lpstr>
      <vt:lpstr>Segoe UI Variable Text Semibold</vt:lpstr>
      <vt:lpstr>SegoTw Cen MT </vt:lpstr>
      <vt:lpstr>Office-tema</vt:lpstr>
      <vt:lpstr>Mal pr. 1.mai 2025</vt:lpstr>
      <vt:lpstr>Installering på egen maskin</vt:lpstr>
      <vt:lpstr>Aksla Idrettslag</vt:lpstr>
      <vt:lpstr>Overskrift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Karl Otto Hessen</dc:creator>
  <cp:lastModifiedBy>Johnny Vattøy | Aksla IL</cp:lastModifiedBy>
  <cp:revision>3</cp:revision>
  <dcterms:created xsi:type="dcterms:W3CDTF">2025-05-07T06:51:45Z</dcterms:created>
  <dcterms:modified xsi:type="dcterms:W3CDTF">2025-05-07T14:01:09Z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0x010100E22D3C42181BBA4A8C32B52DB736D9ED</vt:lpwstr>
  </property>
</Properties>
</file>